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4"/>
  </p:notesMasterIdLst>
  <p:handoutMasterIdLst>
    <p:handoutMasterId r:id="rId15"/>
  </p:handoutMasterIdLst>
  <p:sldIdLst>
    <p:sldId id="256" r:id="rId2"/>
    <p:sldId id="276" r:id="rId3"/>
    <p:sldId id="277" r:id="rId4"/>
    <p:sldId id="283" r:id="rId5"/>
    <p:sldId id="286" r:id="rId6"/>
    <p:sldId id="278" r:id="rId7"/>
    <p:sldId id="290" r:id="rId8"/>
    <p:sldId id="280" r:id="rId9"/>
    <p:sldId id="284" r:id="rId10"/>
    <p:sldId id="285" r:id="rId11"/>
    <p:sldId id="289" r:id="rId12"/>
    <p:sldId id="288" r:id="rId13"/>
  </p:sldIdLst>
  <p:sldSz cx="9144000" cy="6858000" type="screen4x3"/>
  <p:notesSz cx="6805613" cy="9939338"/>
  <p:defaultTextStyle>
    <a:defPPr>
      <a:defRPr lang="da-DK"/>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70" autoAdjust="0"/>
  </p:normalViewPr>
  <p:slideViewPr>
    <p:cSldViewPr>
      <p:cViewPr>
        <p:scale>
          <a:sx n="91" d="100"/>
          <a:sy n="91" d="100"/>
        </p:scale>
        <p:origin x="-2214" y="-87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3" d="100"/>
          <a:sy n="93" d="100"/>
        </p:scale>
        <p:origin x="-3774" y="-102"/>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Line 8"/>
          <p:cNvSpPr>
            <a:spLocks noChangeShapeType="1"/>
          </p:cNvSpPr>
          <p:nvPr/>
        </p:nvSpPr>
        <p:spPr bwMode="auto">
          <a:xfrm>
            <a:off x="0" y="9118600"/>
            <a:ext cx="6805613" cy="0"/>
          </a:xfrm>
          <a:prstGeom prst="line">
            <a:avLst/>
          </a:prstGeom>
          <a:noFill/>
          <a:ln w="9525">
            <a:solidFill>
              <a:schemeClr val="tx1"/>
            </a:solidFill>
            <a:round/>
            <a:headEnd/>
            <a:tailEnd/>
          </a:ln>
          <a:extLst/>
        </p:spPr>
        <p:txBody>
          <a:bodyPr/>
          <a:lstStyle/>
          <a:p>
            <a:pPr>
              <a:defRPr/>
            </a:pPr>
            <a:endParaRPr lang="da-DK"/>
          </a:p>
        </p:txBody>
      </p:sp>
      <p:sp>
        <p:nvSpPr>
          <p:cNvPr id="12291" name="Rectangle 9"/>
          <p:cNvSpPr>
            <a:spLocks noChangeArrowheads="1"/>
          </p:cNvSpPr>
          <p:nvPr/>
        </p:nvSpPr>
        <p:spPr bwMode="auto">
          <a:xfrm>
            <a:off x="473075" y="9351963"/>
            <a:ext cx="5287963" cy="312737"/>
          </a:xfrm>
          <a:prstGeom prst="rect">
            <a:avLst/>
          </a:prstGeom>
          <a:solidFill>
            <a:schemeClr val="bg1"/>
          </a:solidFill>
          <a:ln>
            <a:noFill/>
          </a:ln>
          <a:extLst/>
        </p:spPr>
        <p:txBody>
          <a:bodyPr/>
          <a:lstStyle/>
          <a:p>
            <a:pPr>
              <a:defRPr/>
            </a:pPr>
            <a:endParaRPr lang="da-DK" sz="1000" b="1"/>
          </a:p>
        </p:txBody>
      </p:sp>
      <p:sp>
        <p:nvSpPr>
          <p:cNvPr id="12292" name="Rectangle 10"/>
          <p:cNvSpPr>
            <a:spLocks noChangeArrowheads="1"/>
          </p:cNvSpPr>
          <p:nvPr/>
        </p:nvSpPr>
        <p:spPr bwMode="auto">
          <a:xfrm>
            <a:off x="473075" y="9518650"/>
            <a:ext cx="1214438" cy="225425"/>
          </a:xfrm>
          <a:prstGeom prst="rect">
            <a:avLst/>
          </a:prstGeom>
          <a:noFill/>
          <a:ln>
            <a:noFill/>
          </a:ln>
          <a:extLst/>
        </p:spPr>
        <p:txBody>
          <a:bodyPr/>
          <a:lstStyle/>
          <a:p>
            <a:pPr>
              <a:defRPr/>
            </a:pPr>
            <a:endParaRPr lang="da-DK" sz="900"/>
          </a:p>
        </p:txBody>
      </p:sp>
      <p:sp>
        <p:nvSpPr>
          <p:cNvPr id="12293" name="Rectangle 11"/>
          <p:cNvSpPr>
            <a:spLocks noChangeArrowheads="1"/>
          </p:cNvSpPr>
          <p:nvPr/>
        </p:nvSpPr>
        <p:spPr bwMode="auto">
          <a:xfrm>
            <a:off x="1687513" y="9509125"/>
            <a:ext cx="419100" cy="234950"/>
          </a:xfrm>
          <a:prstGeom prst="rect">
            <a:avLst/>
          </a:prstGeom>
          <a:noFill/>
          <a:ln>
            <a:noFill/>
          </a:ln>
          <a:extLst/>
        </p:spPr>
        <p:txBody>
          <a:bodyPr/>
          <a:lstStyle/>
          <a:p>
            <a:pPr algn="r">
              <a:defRPr/>
            </a:pPr>
            <a:r>
              <a:rPr lang="da-DK" sz="900" dirty="0" smtClean="0"/>
              <a:t>1</a:t>
            </a:r>
            <a:endParaRPr lang="da-DK" sz="900" dirty="0"/>
          </a:p>
        </p:txBody>
      </p:sp>
      <p:sp>
        <p:nvSpPr>
          <p:cNvPr id="12294" name="Rectangle 12"/>
          <p:cNvSpPr>
            <a:spLocks noChangeArrowheads="1"/>
          </p:cNvSpPr>
          <p:nvPr/>
        </p:nvSpPr>
        <p:spPr bwMode="auto">
          <a:xfrm>
            <a:off x="44450" y="117475"/>
            <a:ext cx="6646863" cy="546100"/>
          </a:xfrm>
          <a:prstGeom prst="rect">
            <a:avLst/>
          </a:prstGeom>
          <a:noFill/>
          <a:ln>
            <a:noFill/>
          </a:ln>
          <a:extLst/>
        </p:spPr>
        <p:txBody>
          <a:bodyPr anchor="ctr"/>
          <a:lstStyle/>
          <a:p>
            <a:pPr>
              <a:defRPr/>
            </a:pPr>
            <a:r>
              <a:rPr lang="da-DK" b="1" dirty="0" smtClean="0"/>
              <a:t>Workshop vedr. digitalisering</a:t>
            </a:r>
            <a:endParaRPr lang="da-DK" b="1" dirty="0"/>
          </a:p>
        </p:txBody>
      </p:sp>
      <p:sp>
        <p:nvSpPr>
          <p:cNvPr id="12295" name="Line 13"/>
          <p:cNvSpPr>
            <a:spLocks noChangeShapeType="1"/>
          </p:cNvSpPr>
          <p:nvPr/>
        </p:nvSpPr>
        <p:spPr bwMode="auto">
          <a:xfrm>
            <a:off x="0" y="623888"/>
            <a:ext cx="6805613" cy="0"/>
          </a:xfrm>
          <a:prstGeom prst="line">
            <a:avLst/>
          </a:prstGeom>
          <a:noFill/>
          <a:ln w="9525">
            <a:solidFill>
              <a:schemeClr val="tx1"/>
            </a:solidFill>
            <a:round/>
            <a:headEnd/>
            <a:tailEnd/>
          </a:ln>
          <a:extLst/>
        </p:spPr>
        <p:txBody>
          <a:bodyPr/>
          <a:lstStyle/>
          <a:p>
            <a:pPr>
              <a:defRPr/>
            </a:pPr>
            <a:endParaRPr lang="da-DK"/>
          </a:p>
        </p:txBody>
      </p:sp>
      <p:pic>
        <p:nvPicPr>
          <p:cNvPr id="14344" name="Picture 14" descr="unic-powerpoint-handout"/>
          <p:cNvPicPr>
            <a:picLocks noChangeAspect="1" noChangeArrowheads="1"/>
          </p:cNvPicPr>
          <p:nvPr/>
        </p:nvPicPr>
        <p:blipFill>
          <a:blip r:embed="rId2"/>
          <a:srcRect/>
          <a:stretch>
            <a:fillRect/>
          </a:stretch>
        </p:blipFill>
        <p:spPr bwMode="auto">
          <a:xfrm>
            <a:off x="2678113" y="9436100"/>
            <a:ext cx="2706687" cy="417513"/>
          </a:xfrm>
          <a:prstGeom prst="rect">
            <a:avLst/>
          </a:prstGeom>
          <a:noFill/>
          <a:ln w="9525">
            <a:noFill/>
            <a:miter lim="800000"/>
            <a:headEnd/>
            <a:tailEnd/>
          </a:ln>
        </p:spPr>
      </p:pic>
    </p:spTree>
    <p:extLst>
      <p:ext uri="{BB962C8B-B14F-4D97-AF65-F5344CB8AC3E}">
        <p14:creationId xmlns:p14="http://schemas.microsoft.com/office/powerpoint/2010/main" val="338780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4434"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da-DK"/>
          </a:p>
        </p:txBody>
      </p:sp>
      <p:sp>
        <p:nvSpPr>
          <p:cNvPr id="274435" name="Rectangle 3"/>
          <p:cNvSpPr>
            <a:spLocks noGrp="1" noChangeArrowheads="1"/>
          </p:cNvSpPr>
          <p:nvPr>
            <p:ph type="dt" idx="1"/>
          </p:nvPr>
        </p:nvSpPr>
        <p:spPr bwMode="auto">
          <a:xfrm>
            <a:off x="3854450"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da-DK"/>
          </a:p>
        </p:txBody>
      </p:sp>
      <p:sp>
        <p:nvSpPr>
          <p:cNvPr id="13316" name="Rectangle 4"/>
          <p:cNvSpPr>
            <a:spLocks noGrp="1" noRot="1" noChangeAspect="1" noChangeArrowheads="1" noTextEdit="1"/>
          </p:cNvSpPr>
          <p:nvPr>
            <p:ph type="sldImg" idx="2"/>
          </p:nvPr>
        </p:nvSpPr>
        <p:spPr bwMode="auto">
          <a:xfrm>
            <a:off x="920750" y="746125"/>
            <a:ext cx="4967288" cy="3725863"/>
          </a:xfrm>
          <a:prstGeom prst="rect">
            <a:avLst/>
          </a:prstGeom>
          <a:noFill/>
          <a:ln w="9525">
            <a:solidFill>
              <a:srgbClr val="000000"/>
            </a:solidFill>
            <a:miter lim="800000"/>
            <a:headEnd/>
            <a:tailEnd/>
          </a:ln>
        </p:spPr>
      </p:sp>
      <p:sp>
        <p:nvSpPr>
          <p:cNvPr id="274437" name="Rectangle 5"/>
          <p:cNvSpPr>
            <a:spLocks noGrp="1" noChangeArrowheads="1"/>
          </p:cNvSpPr>
          <p:nvPr>
            <p:ph type="body" sz="quarter" idx="3"/>
          </p:nvPr>
        </p:nvSpPr>
        <p:spPr bwMode="auto">
          <a:xfrm>
            <a:off x="681038" y="4721225"/>
            <a:ext cx="5443537" cy="44719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a-DK" noProof="0" smtClean="0"/>
              <a:t>Klik for at redigere teksttypografierne i masteren</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p>
        </p:txBody>
      </p:sp>
      <p:sp>
        <p:nvSpPr>
          <p:cNvPr id="274438" name="Rectangle 6"/>
          <p:cNvSpPr>
            <a:spLocks noGrp="1" noChangeArrowheads="1"/>
          </p:cNvSpPr>
          <p:nvPr>
            <p:ph type="ftr" sz="quarter" idx="4"/>
          </p:nvPr>
        </p:nvSpPr>
        <p:spPr bwMode="auto">
          <a:xfrm>
            <a:off x="0"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da-DK"/>
          </a:p>
        </p:txBody>
      </p:sp>
      <p:sp>
        <p:nvSpPr>
          <p:cNvPr id="274439" name="Rectangle 7"/>
          <p:cNvSpPr>
            <a:spLocks noGrp="1" noChangeArrowheads="1"/>
          </p:cNvSpPr>
          <p:nvPr>
            <p:ph type="sldNum" sz="quarter" idx="5"/>
          </p:nvPr>
        </p:nvSpPr>
        <p:spPr bwMode="auto">
          <a:xfrm>
            <a:off x="3854450"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88C8EF26-F885-42C6-8AC8-E99D91AF8F90}" type="slidenum">
              <a:rPr lang="da-DK"/>
              <a:pPr>
                <a:defRPr/>
              </a:pPr>
              <a:t>‹nr.›</a:t>
            </a:fld>
            <a:endParaRPr lang="da-DK"/>
          </a:p>
        </p:txBody>
      </p:sp>
    </p:spTree>
    <p:extLst>
      <p:ext uri="{BB962C8B-B14F-4D97-AF65-F5344CB8AC3E}">
        <p14:creationId xmlns:p14="http://schemas.microsoft.com/office/powerpoint/2010/main" val="14417183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Pladsholder til diasbillede 1"/>
          <p:cNvSpPr>
            <a:spLocks noGrp="1" noRot="1" noChangeAspect="1" noTextEdit="1"/>
          </p:cNvSpPr>
          <p:nvPr>
            <p:ph type="sldImg"/>
          </p:nvPr>
        </p:nvSpPr>
        <p:spPr>
          <a:ln/>
        </p:spPr>
      </p:sp>
      <p:sp>
        <p:nvSpPr>
          <p:cNvPr id="16386" name="Pladsholder til noter 2"/>
          <p:cNvSpPr>
            <a:spLocks noGrp="1"/>
          </p:cNvSpPr>
          <p:nvPr>
            <p:ph type="body" idx="1"/>
          </p:nvPr>
        </p:nvSpPr>
        <p:spPr>
          <a:noFill/>
          <a:ln/>
        </p:spPr>
        <p:txBody>
          <a:bodyPr/>
          <a:lstStyle/>
          <a:p>
            <a:pPr eaLnBrk="1" hangingPunct="1"/>
            <a:endParaRPr lang="da-DK" smtClean="0"/>
          </a:p>
        </p:txBody>
      </p:sp>
      <p:sp>
        <p:nvSpPr>
          <p:cNvPr id="11268" name="Pladsholder til diasnummer 3"/>
          <p:cNvSpPr>
            <a:spLocks noGrp="1"/>
          </p:cNvSpPr>
          <p:nvPr>
            <p:ph type="sldNum" sz="quarter" idx="5"/>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F9E36B6A-6D76-4C1E-A5F6-657285C19B39}" type="slidenum">
              <a:rPr lang="da-DK" smtClean="0"/>
              <a:pPr eaLnBrk="1" hangingPunct="1">
                <a:defRPr/>
              </a:pPr>
              <a:t>1</a:t>
            </a:fld>
            <a:endParaRPr lang="da-DK"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s">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11"/>
          <p:cNvSpPr>
            <a:spLocks noChangeArrowheads="1"/>
          </p:cNvSpPr>
          <p:nvPr/>
        </p:nvSpPr>
        <p:spPr bwMode="auto">
          <a:xfrm>
            <a:off x="0" y="5734050"/>
            <a:ext cx="9144000" cy="1123950"/>
          </a:xfrm>
          <a:prstGeom prst="rect">
            <a:avLst/>
          </a:prstGeom>
          <a:solidFill>
            <a:schemeClr val="bg1"/>
          </a:solidFill>
          <a:ln w="9525">
            <a:solidFill>
              <a:schemeClr val="tx1"/>
            </a:solidFill>
            <a:miter lim="800000"/>
            <a:headEnd/>
            <a:tailEnd/>
          </a:ln>
        </p:spPr>
        <p:txBody>
          <a:bodyPr wrap="none" anchor="ctr"/>
          <a:lstStyle/>
          <a:p>
            <a:pPr>
              <a:defRPr/>
            </a:pPr>
            <a:endParaRPr lang="da-DK"/>
          </a:p>
        </p:txBody>
      </p:sp>
      <p:sp>
        <p:nvSpPr>
          <p:cNvPr id="5" name="Line 6"/>
          <p:cNvSpPr>
            <a:spLocks noChangeShapeType="1"/>
          </p:cNvSpPr>
          <p:nvPr/>
        </p:nvSpPr>
        <p:spPr bwMode="auto">
          <a:xfrm>
            <a:off x="0" y="5734050"/>
            <a:ext cx="9144000" cy="0"/>
          </a:xfrm>
          <a:prstGeom prst="line">
            <a:avLst/>
          </a:prstGeom>
          <a:noFill/>
          <a:ln w="9525">
            <a:solidFill>
              <a:schemeClr val="tx1"/>
            </a:solidFill>
            <a:round/>
            <a:headEnd/>
            <a:tailEnd/>
          </a:ln>
          <a:extLst/>
        </p:spPr>
        <p:txBody>
          <a:bodyPr/>
          <a:lstStyle/>
          <a:p>
            <a:pPr>
              <a:defRPr/>
            </a:pPr>
            <a:endParaRPr lang="da-DK"/>
          </a:p>
        </p:txBody>
      </p:sp>
      <p:pic>
        <p:nvPicPr>
          <p:cNvPr id="6" name="Picture 14" descr="unic-powerpoint"/>
          <p:cNvPicPr>
            <a:picLocks noChangeAspect="1" noChangeArrowheads="1"/>
          </p:cNvPicPr>
          <p:nvPr/>
        </p:nvPicPr>
        <p:blipFill>
          <a:blip r:embed="rId3"/>
          <a:srcRect/>
          <a:stretch>
            <a:fillRect/>
          </a:stretch>
        </p:blipFill>
        <p:spPr bwMode="auto">
          <a:xfrm>
            <a:off x="6008688" y="6153150"/>
            <a:ext cx="2727325" cy="384175"/>
          </a:xfrm>
          <a:prstGeom prst="rect">
            <a:avLst/>
          </a:prstGeom>
          <a:noFill/>
          <a:ln w="9525">
            <a:noFill/>
            <a:miter lim="800000"/>
            <a:headEnd/>
            <a:tailEnd/>
          </a:ln>
        </p:spPr>
      </p:pic>
      <p:pic>
        <p:nvPicPr>
          <p:cNvPr id="7" name="Picture 16" descr="Billede 1"/>
          <p:cNvPicPr>
            <a:picLocks noChangeAspect="1" noChangeArrowheads="1"/>
          </p:cNvPicPr>
          <p:nvPr/>
        </p:nvPicPr>
        <p:blipFill>
          <a:blip r:embed="rId4"/>
          <a:srcRect/>
          <a:stretch>
            <a:fillRect/>
          </a:stretch>
        </p:blipFill>
        <p:spPr bwMode="auto">
          <a:xfrm>
            <a:off x="0" y="0"/>
            <a:ext cx="9140825" cy="1863725"/>
          </a:xfrm>
          <a:prstGeom prst="rect">
            <a:avLst/>
          </a:prstGeom>
          <a:noFill/>
          <a:ln w="9525">
            <a:noFill/>
            <a:miter lim="800000"/>
            <a:headEnd/>
            <a:tailEnd/>
          </a:ln>
        </p:spPr>
      </p:pic>
      <p:sp>
        <p:nvSpPr>
          <p:cNvPr id="80899" name="Rectangle 3"/>
          <p:cNvSpPr>
            <a:spLocks noGrp="1" noChangeAspect="1" noChangeArrowheads="1"/>
          </p:cNvSpPr>
          <p:nvPr>
            <p:ph type="subTitle" idx="1"/>
          </p:nvPr>
        </p:nvSpPr>
        <p:spPr>
          <a:xfrm>
            <a:off x="1042988" y="3854450"/>
            <a:ext cx="6769100" cy="366713"/>
          </a:xfrm>
        </p:spPr>
        <p:txBody>
          <a:bodyPr>
            <a:spAutoFit/>
          </a:bodyPr>
          <a:lstStyle>
            <a:lvl1pPr marL="0" indent="0">
              <a:buFontTx/>
              <a:buNone/>
              <a:defRPr sz="1800">
                <a:solidFill>
                  <a:schemeClr val="bg1"/>
                </a:solidFill>
              </a:defRPr>
            </a:lvl1pPr>
          </a:lstStyle>
          <a:p>
            <a:r>
              <a:rPr lang="da-DK" smtClean="0"/>
              <a:t>Klik for at redigere undertiteltypografien i masteren</a:t>
            </a:r>
            <a:endParaRPr lang="da-DK"/>
          </a:p>
        </p:txBody>
      </p:sp>
      <p:sp>
        <p:nvSpPr>
          <p:cNvPr id="80906" name="Rectangle 10"/>
          <p:cNvSpPr>
            <a:spLocks noGrp="1" noChangeAspect="1" noChangeArrowheads="1"/>
          </p:cNvSpPr>
          <p:nvPr>
            <p:ph type="ctrTitle" sz="quarter"/>
          </p:nvPr>
        </p:nvSpPr>
        <p:spPr>
          <a:xfrm>
            <a:off x="1042988" y="2470150"/>
            <a:ext cx="6769100" cy="609600"/>
          </a:xfrm>
        </p:spPr>
        <p:txBody>
          <a:bodyPr anchor="t">
            <a:spAutoFit/>
          </a:bodyPr>
          <a:lstStyle>
            <a:lvl1pPr>
              <a:defRPr sz="3400">
                <a:solidFill>
                  <a:schemeClr val="bg1"/>
                </a:solidFill>
              </a:defRPr>
            </a:lvl1pPr>
          </a:lstStyle>
          <a:p>
            <a:r>
              <a:rPr lang="da-DK" smtClean="0"/>
              <a:t>Klik for at redigere titeltypografi i masteren</a:t>
            </a:r>
            <a:endParaRPr lang="da-DK"/>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titeltypografi i masteren</a:t>
            </a:r>
            <a:endParaRPr lang="da-DK"/>
          </a:p>
        </p:txBody>
      </p:sp>
      <p:sp>
        <p:nvSpPr>
          <p:cNvPr id="3" name="Vertical Text Placeholder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2"/>
          <p:cNvSpPr>
            <a:spLocks noGrp="1" noChangeArrowheads="1"/>
          </p:cNvSpPr>
          <p:nvPr>
            <p:ph type="ftr" sz="quarter" idx="10"/>
          </p:nvPr>
        </p:nvSpPr>
        <p:spPr>
          <a:ln/>
        </p:spPr>
        <p:txBody>
          <a:bodyPr/>
          <a:lstStyle>
            <a:lvl1pPr>
              <a:defRPr/>
            </a:lvl1pPr>
          </a:lstStyle>
          <a:p>
            <a:pPr>
              <a:defRPr/>
            </a:pPr>
            <a:endParaRPr lang="da-DK"/>
          </a:p>
        </p:txBody>
      </p:sp>
      <p:sp>
        <p:nvSpPr>
          <p:cNvPr id="5" name="Rectangle 19"/>
          <p:cNvSpPr>
            <a:spLocks noGrp="1" noChangeArrowheads="1"/>
          </p:cNvSpPr>
          <p:nvPr>
            <p:ph type="dt" sz="half" idx="11"/>
          </p:nvPr>
        </p:nvSpPr>
        <p:spPr>
          <a:ln/>
        </p:spPr>
        <p:txBody>
          <a:bodyPr/>
          <a:lstStyle>
            <a:lvl1pPr>
              <a:defRPr/>
            </a:lvl1pPr>
          </a:lstStyle>
          <a:p>
            <a:pPr>
              <a:defRPr/>
            </a:pPr>
            <a:fld id="{60B29CE8-FC4B-4728-9DFC-63F8860FED9E}" type="datetime1">
              <a:rPr lang="da-DK"/>
              <a:pPr>
                <a:defRPr/>
              </a:pPr>
              <a:t>23-04-2012</a:t>
            </a:fld>
            <a:endParaRPr lang="da-DK"/>
          </a:p>
        </p:txBody>
      </p:sp>
      <p:sp>
        <p:nvSpPr>
          <p:cNvPr id="6" name="Rectangle 20"/>
          <p:cNvSpPr>
            <a:spLocks noGrp="1" noChangeArrowheads="1"/>
          </p:cNvSpPr>
          <p:nvPr>
            <p:ph type="sldNum" sz="quarter" idx="12"/>
          </p:nvPr>
        </p:nvSpPr>
        <p:spPr>
          <a:ln/>
        </p:spPr>
        <p:txBody>
          <a:bodyPr/>
          <a:lstStyle>
            <a:lvl1pPr>
              <a:defRPr/>
            </a:lvl1pPr>
          </a:lstStyle>
          <a:p>
            <a:pPr>
              <a:defRPr/>
            </a:pPr>
            <a:fld id="{2360275D-24C5-48B6-8F7D-B25205CC6379}" type="slidenum">
              <a:rPr lang="da-DK"/>
              <a:pPr>
                <a:defRPr/>
              </a:pPr>
              <a:t>‹nr.›</a:t>
            </a:fld>
            <a:endParaRPr lang="da-DK"/>
          </a:p>
        </p:txBody>
      </p:sp>
    </p:spTree>
  </p:cSld>
  <p:clrMapOvr>
    <a:masterClrMapping/>
  </p:clrMapOvr>
  <p:transition>
    <p:cu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3688" y="230188"/>
            <a:ext cx="2105025" cy="5359400"/>
          </a:xfrm>
        </p:spPr>
        <p:txBody>
          <a:bodyPr vert="eaVert"/>
          <a:lstStyle/>
          <a:p>
            <a:r>
              <a:rPr lang="da-DK" smtClean="0"/>
              <a:t>Klik for at redigere titeltypografi i masteren</a:t>
            </a:r>
            <a:endParaRPr lang="da-DK"/>
          </a:p>
        </p:txBody>
      </p:sp>
      <p:sp>
        <p:nvSpPr>
          <p:cNvPr id="3" name="Vertical Text Placeholder 2"/>
          <p:cNvSpPr>
            <a:spLocks noGrp="1"/>
          </p:cNvSpPr>
          <p:nvPr>
            <p:ph type="body" orient="vert" idx="1"/>
          </p:nvPr>
        </p:nvSpPr>
        <p:spPr>
          <a:xfrm>
            <a:off x="323850" y="230188"/>
            <a:ext cx="6167438" cy="5359400"/>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2"/>
          <p:cNvSpPr>
            <a:spLocks noGrp="1" noChangeArrowheads="1"/>
          </p:cNvSpPr>
          <p:nvPr>
            <p:ph type="ftr" sz="quarter" idx="10"/>
          </p:nvPr>
        </p:nvSpPr>
        <p:spPr>
          <a:ln/>
        </p:spPr>
        <p:txBody>
          <a:bodyPr/>
          <a:lstStyle>
            <a:lvl1pPr>
              <a:defRPr/>
            </a:lvl1pPr>
          </a:lstStyle>
          <a:p>
            <a:pPr>
              <a:defRPr/>
            </a:pPr>
            <a:endParaRPr lang="da-DK"/>
          </a:p>
        </p:txBody>
      </p:sp>
      <p:sp>
        <p:nvSpPr>
          <p:cNvPr id="5" name="Rectangle 19"/>
          <p:cNvSpPr>
            <a:spLocks noGrp="1" noChangeArrowheads="1"/>
          </p:cNvSpPr>
          <p:nvPr>
            <p:ph type="dt" sz="half" idx="11"/>
          </p:nvPr>
        </p:nvSpPr>
        <p:spPr>
          <a:ln/>
        </p:spPr>
        <p:txBody>
          <a:bodyPr/>
          <a:lstStyle>
            <a:lvl1pPr>
              <a:defRPr/>
            </a:lvl1pPr>
          </a:lstStyle>
          <a:p>
            <a:pPr>
              <a:defRPr/>
            </a:pPr>
            <a:fld id="{E6C6550E-2AFA-4B47-967B-3FA42BB137D6}" type="datetime1">
              <a:rPr lang="da-DK"/>
              <a:pPr>
                <a:defRPr/>
              </a:pPr>
              <a:t>23-04-2012</a:t>
            </a:fld>
            <a:endParaRPr lang="da-DK"/>
          </a:p>
        </p:txBody>
      </p:sp>
      <p:sp>
        <p:nvSpPr>
          <p:cNvPr id="6" name="Rectangle 20"/>
          <p:cNvSpPr>
            <a:spLocks noGrp="1" noChangeArrowheads="1"/>
          </p:cNvSpPr>
          <p:nvPr>
            <p:ph type="sldNum" sz="quarter" idx="12"/>
          </p:nvPr>
        </p:nvSpPr>
        <p:spPr>
          <a:ln/>
        </p:spPr>
        <p:txBody>
          <a:bodyPr/>
          <a:lstStyle>
            <a:lvl1pPr>
              <a:defRPr/>
            </a:lvl1pPr>
          </a:lstStyle>
          <a:p>
            <a:pPr>
              <a:defRPr/>
            </a:pPr>
            <a:fld id="{DC64907B-026D-4BC8-B87F-0249898F8AED}" type="slidenum">
              <a:rPr lang="da-DK"/>
              <a:pPr>
                <a:defRPr/>
              </a:pPr>
              <a:t>‹nr.›</a:t>
            </a:fld>
            <a:endParaRPr lang="da-DK"/>
          </a:p>
        </p:txBody>
      </p:sp>
    </p:spTree>
  </p:cSld>
  <p:clrMapOvr>
    <a:masterClrMapping/>
  </p:clrMapOvr>
  <p:transition>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titeltypografi i masteren</a:t>
            </a:r>
            <a:endParaRPr lang="da-DK"/>
          </a:p>
        </p:txBody>
      </p:sp>
      <p:sp>
        <p:nvSpPr>
          <p:cNvPr id="3" name="Content Placeholder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2"/>
          <p:cNvSpPr>
            <a:spLocks noGrp="1" noChangeArrowheads="1"/>
          </p:cNvSpPr>
          <p:nvPr>
            <p:ph type="ftr" sz="quarter" idx="10"/>
          </p:nvPr>
        </p:nvSpPr>
        <p:spPr>
          <a:ln/>
        </p:spPr>
        <p:txBody>
          <a:bodyPr/>
          <a:lstStyle>
            <a:lvl1pPr>
              <a:defRPr/>
            </a:lvl1pPr>
          </a:lstStyle>
          <a:p>
            <a:pPr>
              <a:defRPr/>
            </a:pPr>
            <a:endParaRPr lang="da-DK"/>
          </a:p>
        </p:txBody>
      </p:sp>
      <p:sp>
        <p:nvSpPr>
          <p:cNvPr id="5" name="Rectangle 19"/>
          <p:cNvSpPr>
            <a:spLocks noGrp="1" noChangeArrowheads="1"/>
          </p:cNvSpPr>
          <p:nvPr>
            <p:ph type="dt" sz="half" idx="11"/>
          </p:nvPr>
        </p:nvSpPr>
        <p:spPr>
          <a:ln/>
        </p:spPr>
        <p:txBody>
          <a:bodyPr/>
          <a:lstStyle>
            <a:lvl1pPr>
              <a:defRPr/>
            </a:lvl1pPr>
          </a:lstStyle>
          <a:p>
            <a:pPr>
              <a:defRPr/>
            </a:pPr>
            <a:fld id="{FB4A3DA5-F3E8-4595-996C-FB04999C613D}" type="datetime1">
              <a:rPr lang="da-DK"/>
              <a:pPr>
                <a:defRPr/>
              </a:pPr>
              <a:t>23-04-2012</a:t>
            </a:fld>
            <a:endParaRPr lang="da-DK"/>
          </a:p>
        </p:txBody>
      </p:sp>
      <p:sp>
        <p:nvSpPr>
          <p:cNvPr id="6" name="Rectangle 20"/>
          <p:cNvSpPr>
            <a:spLocks noGrp="1" noChangeArrowheads="1"/>
          </p:cNvSpPr>
          <p:nvPr>
            <p:ph type="sldNum" sz="quarter" idx="12"/>
          </p:nvPr>
        </p:nvSpPr>
        <p:spPr>
          <a:ln/>
        </p:spPr>
        <p:txBody>
          <a:bodyPr/>
          <a:lstStyle>
            <a:lvl1pPr>
              <a:defRPr/>
            </a:lvl1pPr>
          </a:lstStyle>
          <a:p>
            <a:pPr>
              <a:defRPr/>
            </a:pPr>
            <a:fld id="{B6CD4DB9-FEA0-4064-AD2C-418112CDD015}" type="slidenum">
              <a:rPr lang="da-DK"/>
              <a:pPr>
                <a:defRPr/>
              </a:pPr>
              <a:t>‹nr.›</a:t>
            </a:fld>
            <a:endParaRPr lang="da-DK"/>
          </a:p>
        </p:txBody>
      </p:sp>
    </p:spTree>
  </p:cSld>
  <p:clrMapOvr>
    <a:masterClrMapping/>
  </p:clrMapOvr>
  <p:transition>
    <p:cu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Klik for at redigere typografi i masteren</a:t>
            </a:r>
          </a:p>
        </p:txBody>
      </p:sp>
      <p:sp>
        <p:nvSpPr>
          <p:cNvPr id="4" name="Rectangle 2"/>
          <p:cNvSpPr>
            <a:spLocks noGrp="1" noChangeArrowheads="1"/>
          </p:cNvSpPr>
          <p:nvPr>
            <p:ph type="ftr" sz="quarter" idx="10"/>
          </p:nvPr>
        </p:nvSpPr>
        <p:spPr>
          <a:ln/>
        </p:spPr>
        <p:txBody>
          <a:bodyPr/>
          <a:lstStyle>
            <a:lvl1pPr>
              <a:defRPr/>
            </a:lvl1pPr>
          </a:lstStyle>
          <a:p>
            <a:pPr>
              <a:defRPr/>
            </a:pPr>
            <a:endParaRPr lang="da-DK"/>
          </a:p>
        </p:txBody>
      </p:sp>
      <p:sp>
        <p:nvSpPr>
          <p:cNvPr id="5" name="Rectangle 19"/>
          <p:cNvSpPr>
            <a:spLocks noGrp="1" noChangeArrowheads="1"/>
          </p:cNvSpPr>
          <p:nvPr>
            <p:ph type="dt" sz="half" idx="11"/>
          </p:nvPr>
        </p:nvSpPr>
        <p:spPr>
          <a:ln/>
        </p:spPr>
        <p:txBody>
          <a:bodyPr/>
          <a:lstStyle>
            <a:lvl1pPr>
              <a:defRPr/>
            </a:lvl1pPr>
          </a:lstStyle>
          <a:p>
            <a:pPr>
              <a:defRPr/>
            </a:pPr>
            <a:fld id="{8B443803-0636-4F95-B6B2-DB8DFB6A9697}" type="datetime1">
              <a:rPr lang="da-DK"/>
              <a:pPr>
                <a:defRPr/>
              </a:pPr>
              <a:t>23-04-2012</a:t>
            </a:fld>
            <a:endParaRPr lang="da-DK"/>
          </a:p>
        </p:txBody>
      </p:sp>
      <p:sp>
        <p:nvSpPr>
          <p:cNvPr id="6" name="Rectangle 20"/>
          <p:cNvSpPr>
            <a:spLocks noGrp="1" noChangeArrowheads="1"/>
          </p:cNvSpPr>
          <p:nvPr>
            <p:ph type="sldNum" sz="quarter" idx="12"/>
          </p:nvPr>
        </p:nvSpPr>
        <p:spPr>
          <a:ln/>
        </p:spPr>
        <p:txBody>
          <a:bodyPr/>
          <a:lstStyle>
            <a:lvl1pPr>
              <a:defRPr/>
            </a:lvl1pPr>
          </a:lstStyle>
          <a:p>
            <a:pPr>
              <a:defRPr/>
            </a:pPr>
            <a:fld id="{A9E40F2B-7983-4CAC-98BF-A0818F0C1A70}" type="slidenum">
              <a:rPr lang="da-DK"/>
              <a:pPr>
                <a:defRPr/>
              </a:pPr>
              <a:t>‹nr.›</a:t>
            </a:fld>
            <a:endParaRPr lang="da-DK"/>
          </a:p>
        </p:txBody>
      </p:sp>
    </p:spTree>
  </p:cSld>
  <p:clrMapOvr>
    <a:masterClrMapping/>
  </p:clrMapOvr>
  <p:transition>
    <p:cu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titeltypografi i masteren</a:t>
            </a:r>
            <a:endParaRPr lang="da-DK"/>
          </a:p>
        </p:txBody>
      </p:sp>
      <p:sp>
        <p:nvSpPr>
          <p:cNvPr id="3" name="Content Placeholder 2"/>
          <p:cNvSpPr>
            <a:spLocks noGrp="1"/>
          </p:cNvSpPr>
          <p:nvPr>
            <p:ph sz="half" idx="1"/>
          </p:nvPr>
        </p:nvSpPr>
        <p:spPr>
          <a:xfrm>
            <a:off x="395288" y="836613"/>
            <a:ext cx="4100512"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Content Placeholder 3"/>
          <p:cNvSpPr>
            <a:spLocks noGrp="1"/>
          </p:cNvSpPr>
          <p:nvPr>
            <p:ph sz="half" idx="2"/>
          </p:nvPr>
        </p:nvSpPr>
        <p:spPr>
          <a:xfrm>
            <a:off x="4648200" y="836613"/>
            <a:ext cx="4100513"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Rectangle 2"/>
          <p:cNvSpPr>
            <a:spLocks noGrp="1" noChangeArrowheads="1"/>
          </p:cNvSpPr>
          <p:nvPr>
            <p:ph type="ftr" sz="quarter" idx="10"/>
          </p:nvPr>
        </p:nvSpPr>
        <p:spPr>
          <a:ln/>
        </p:spPr>
        <p:txBody>
          <a:bodyPr/>
          <a:lstStyle>
            <a:lvl1pPr>
              <a:defRPr/>
            </a:lvl1pPr>
          </a:lstStyle>
          <a:p>
            <a:pPr>
              <a:defRPr/>
            </a:pPr>
            <a:endParaRPr lang="da-DK"/>
          </a:p>
        </p:txBody>
      </p:sp>
      <p:sp>
        <p:nvSpPr>
          <p:cNvPr id="6" name="Rectangle 19"/>
          <p:cNvSpPr>
            <a:spLocks noGrp="1" noChangeArrowheads="1"/>
          </p:cNvSpPr>
          <p:nvPr>
            <p:ph type="dt" sz="half" idx="11"/>
          </p:nvPr>
        </p:nvSpPr>
        <p:spPr>
          <a:ln/>
        </p:spPr>
        <p:txBody>
          <a:bodyPr/>
          <a:lstStyle>
            <a:lvl1pPr>
              <a:defRPr/>
            </a:lvl1pPr>
          </a:lstStyle>
          <a:p>
            <a:pPr>
              <a:defRPr/>
            </a:pPr>
            <a:fld id="{82E7E39A-6415-4AAA-B9DE-5732AF90B397}" type="datetime1">
              <a:rPr lang="da-DK"/>
              <a:pPr>
                <a:defRPr/>
              </a:pPr>
              <a:t>23-04-2012</a:t>
            </a:fld>
            <a:endParaRPr lang="da-DK"/>
          </a:p>
        </p:txBody>
      </p:sp>
      <p:sp>
        <p:nvSpPr>
          <p:cNvPr id="7" name="Rectangle 20"/>
          <p:cNvSpPr>
            <a:spLocks noGrp="1" noChangeArrowheads="1"/>
          </p:cNvSpPr>
          <p:nvPr>
            <p:ph type="sldNum" sz="quarter" idx="12"/>
          </p:nvPr>
        </p:nvSpPr>
        <p:spPr>
          <a:ln/>
        </p:spPr>
        <p:txBody>
          <a:bodyPr/>
          <a:lstStyle>
            <a:lvl1pPr>
              <a:defRPr/>
            </a:lvl1pPr>
          </a:lstStyle>
          <a:p>
            <a:pPr>
              <a:defRPr/>
            </a:pPr>
            <a:fld id="{A630F33C-4B44-4298-8E17-C2861FF4E9A3}" type="slidenum">
              <a:rPr lang="da-DK"/>
              <a:pPr>
                <a:defRPr/>
              </a:pPr>
              <a:t>‹nr.›</a:t>
            </a:fld>
            <a:endParaRPr lang="da-DK"/>
          </a:p>
        </p:txBody>
      </p:sp>
    </p:spTree>
  </p:cSld>
  <p:clrMapOvr>
    <a:masterClrMapping/>
  </p:clrMapOvr>
  <p:transition>
    <p:cu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da-DK" smtClean="0"/>
              <a:t>Klik for at redigere titeltypografi i masteren</a:t>
            </a:r>
            <a:endParaRPr lang="da-DK"/>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Rectangle 2"/>
          <p:cNvSpPr>
            <a:spLocks noGrp="1" noChangeArrowheads="1"/>
          </p:cNvSpPr>
          <p:nvPr>
            <p:ph type="ftr" sz="quarter" idx="10"/>
          </p:nvPr>
        </p:nvSpPr>
        <p:spPr>
          <a:ln/>
        </p:spPr>
        <p:txBody>
          <a:bodyPr/>
          <a:lstStyle>
            <a:lvl1pPr>
              <a:defRPr/>
            </a:lvl1pPr>
          </a:lstStyle>
          <a:p>
            <a:pPr>
              <a:defRPr/>
            </a:pPr>
            <a:endParaRPr lang="da-DK"/>
          </a:p>
        </p:txBody>
      </p:sp>
      <p:sp>
        <p:nvSpPr>
          <p:cNvPr id="8" name="Rectangle 19"/>
          <p:cNvSpPr>
            <a:spLocks noGrp="1" noChangeArrowheads="1"/>
          </p:cNvSpPr>
          <p:nvPr>
            <p:ph type="dt" sz="half" idx="11"/>
          </p:nvPr>
        </p:nvSpPr>
        <p:spPr>
          <a:ln/>
        </p:spPr>
        <p:txBody>
          <a:bodyPr/>
          <a:lstStyle>
            <a:lvl1pPr>
              <a:defRPr/>
            </a:lvl1pPr>
          </a:lstStyle>
          <a:p>
            <a:pPr>
              <a:defRPr/>
            </a:pPr>
            <a:fld id="{6B1A0D9A-A736-4147-9A67-0DF0414576BA}" type="datetime1">
              <a:rPr lang="da-DK"/>
              <a:pPr>
                <a:defRPr/>
              </a:pPr>
              <a:t>23-04-2012</a:t>
            </a:fld>
            <a:endParaRPr lang="da-DK"/>
          </a:p>
        </p:txBody>
      </p:sp>
      <p:sp>
        <p:nvSpPr>
          <p:cNvPr id="9" name="Rectangle 20"/>
          <p:cNvSpPr>
            <a:spLocks noGrp="1" noChangeArrowheads="1"/>
          </p:cNvSpPr>
          <p:nvPr>
            <p:ph type="sldNum" sz="quarter" idx="12"/>
          </p:nvPr>
        </p:nvSpPr>
        <p:spPr>
          <a:ln/>
        </p:spPr>
        <p:txBody>
          <a:bodyPr/>
          <a:lstStyle>
            <a:lvl1pPr>
              <a:defRPr/>
            </a:lvl1pPr>
          </a:lstStyle>
          <a:p>
            <a:pPr>
              <a:defRPr/>
            </a:pPr>
            <a:fld id="{D80F1FA6-C5D9-4953-A4F7-5340ABFDEBCD}" type="slidenum">
              <a:rPr lang="da-DK"/>
              <a:pPr>
                <a:defRPr/>
              </a:pPr>
              <a:t>‹nr.›</a:t>
            </a:fld>
            <a:endParaRPr lang="da-DK"/>
          </a:p>
        </p:txBody>
      </p:sp>
    </p:spTree>
  </p:cSld>
  <p:clrMapOvr>
    <a:masterClrMapping/>
  </p:clrMapOvr>
  <p:transition>
    <p:cu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titeltypografi i masteren</a:t>
            </a:r>
            <a:endParaRPr lang="da-DK"/>
          </a:p>
        </p:txBody>
      </p:sp>
      <p:sp>
        <p:nvSpPr>
          <p:cNvPr id="3" name="Rectangle 2"/>
          <p:cNvSpPr>
            <a:spLocks noGrp="1" noChangeArrowheads="1"/>
          </p:cNvSpPr>
          <p:nvPr>
            <p:ph type="ftr" sz="quarter" idx="10"/>
          </p:nvPr>
        </p:nvSpPr>
        <p:spPr>
          <a:ln/>
        </p:spPr>
        <p:txBody>
          <a:bodyPr/>
          <a:lstStyle>
            <a:lvl1pPr>
              <a:defRPr/>
            </a:lvl1pPr>
          </a:lstStyle>
          <a:p>
            <a:pPr>
              <a:defRPr/>
            </a:pPr>
            <a:endParaRPr lang="da-DK"/>
          </a:p>
        </p:txBody>
      </p:sp>
      <p:sp>
        <p:nvSpPr>
          <p:cNvPr id="4" name="Rectangle 19"/>
          <p:cNvSpPr>
            <a:spLocks noGrp="1" noChangeArrowheads="1"/>
          </p:cNvSpPr>
          <p:nvPr>
            <p:ph type="dt" sz="half" idx="11"/>
          </p:nvPr>
        </p:nvSpPr>
        <p:spPr>
          <a:ln/>
        </p:spPr>
        <p:txBody>
          <a:bodyPr/>
          <a:lstStyle>
            <a:lvl1pPr>
              <a:defRPr/>
            </a:lvl1pPr>
          </a:lstStyle>
          <a:p>
            <a:pPr>
              <a:defRPr/>
            </a:pPr>
            <a:fld id="{58DF7882-8034-41BD-B583-602837506E1A}" type="datetime1">
              <a:rPr lang="da-DK"/>
              <a:pPr>
                <a:defRPr/>
              </a:pPr>
              <a:t>23-04-2012</a:t>
            </a:fld>
            <a:endParaRPr lang="da-DK"/>
          </a:p>
        </p:txBody>
      </p:sp>
      <p:sp>
        <p:nvSpPr>
          <p:cNvPr id="5" name="Rectangle 20"/>
          <p:cNvSpPr>
            <a:spLocks noGrp="1" noChangeArrowheads="1"/>
          </p:cNvSpPr>
          <p:nvPr>
            <p:ph type="sldNum" sz="quarter" idx="12"/>
          </p:nvPr>
        </p:nvSpPr>
        <p:spPr>
          <a:ln/>
        </p:spPr>
        <p:txBody>
          <a:bodyPr/>
          <a:lstStyle>
            <a:lvl1pPr>
              <a:defRPr/>
            </a:lvl1pPr>
          </a:lstStyle>
          <a:p>
            <a:pPr>
              <a:defRPr/>
            </a:pPr>
            <a:fld id="{FF23A250-19AC-4842-911B-402764D8DB15}" type="slidenum">
              <a:rPr lang="da-DK"/>
              <a:pPr>
                <a:defRPr/>
              </a:pPr>
              <a:t>‹nr.›</a:t>
            </a:fld>
            <a:endParaRPr lang="da-DK"/>
          </a:p>
        </p:txBody>
      </p:sp>
    </p:spTree>
  </p:cSld>
  <p:clrMapOvr>
    <a:masterClrMapping/>
  </p:clrMapOvr>
  <p:transition>
    <p:cu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da-DK"/>
          </a:p>
        </p:txBody>
      </p:sp>
      <p:sp>
        <p:nvSpPr>
          <p:cNvPr id="3" name="Rectangle 19"/>
          <p:cNvSpPr>
            <a:spLocks noGrp="1" noChangeArrowheads="1"/>
          </p:cNvSpPr>
          <p:nvPr>
            <p:ph type="dt" sz="half" idx="11"/>
          </p:nvPr>
        </p:nvSpPr>
        <p:spPr>
          <a:ln/>
        </p:spPr>
        <p:txBody>
          <a:bodyPr/>
          <a:lstStyle>
            <a:lvl1pPr>
              <a:defRPr/>
            </a:lvl1pPr>
          </a:lstStyle>
          <a:p>
            <a:pPr>
              <a:defRPr/>
            </a:pPr>
            <a:fld id="{501917AE-C42C-491C-BA3E-2AB9B6BF49C6}" type="datetime1">
              <a:rPr lang="da-DK"/>
              <a:pPr>
                <a:defRPr/>
              </a:pPr>
              <a:t>23-04-2012</a:t>
            </a:fld>
            <a:endParaRPr lang="da-DK"/>
          </a:p>
        </p:txBody>
      </p:sp>
      <p:sp>
        <p:nvSpPr>
          <p:cNvPr id="4" name="Rectangle 20"/>
          <p:cNvSpPr>
            <a:spLocks noGrp="1" noChangeArrowheads="1"/>
          </p:cNvSpPr>
          <p:nvPr>
            <p:ph type="sldNum" sz="quarter" idx="12"/>
          </p:nvPr>
        </p:nvSpPr>
        <p:spPr>
          <a:ln/>
        </p:spPr>
        <p:txBody>
          <a:bodyPr/>
          <a:lstStyle>
            <a:lvl1pPr>
              <a:defRPr/>
            </a:lvl1pPr>
          </a:lstStyle>
          <a:p>
            <a:pPr>
              <a:defRPr/>
            </a:pPr>
            <a:fld id="{DFEC6C2E-9CAA-4B80-9917-FC2EC2AE2AAB}" type="slidenum">
              <a:rPr lang="da-DK"/>
              <a:pPr>
                <a:defRPr/>
              </a:pPr>
              <a:t>‹nr.›</a:t>
            </a:fld>
            <a:endParaRPr lang="da-DK"/>
          </a:p>
        </p:txBody>
      </p:sp>
    </p:spTree>
  </p:cSld>
  <p:clrMapOvr>
    <a:masterClrMapping/>
  </p:clrMapOvr>
  <p:transition>
    <p:cu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Rectangle 2"/>
          <p:cNvSpPr>
            <a:spLocks noGrp="1" noChangeArrowheads="1"/>
          </p:cNvSpPr>
          <p:nvPr>
            <p:ph type="ftr" sz="quarter" idx="10"/>
          </p:nvPr>
        </p:nvSpPr>
        <p:spPr>
          <a:ln/>
        </p:spPr>
        <p:txBody>
          <a:bodyPr/>
          <a:lstStyle>
            <a:lvl1pPr>
              <a:defRPr/>
            </a:lvl1pPr>
          </a:lstStyle>
          <a:p>
            <a:pPr>
              <a:defRPr/>
            </a:pPr>
            <a:endParaRPr lang="da-DK"/>
          </a:p>
        </p:txBody>
      </p:sp>
      <p:sp>
        <p:nvSpPr>
          <p:cNvPr id="6" name="Rectangle 19"/>
          <p:cNvSpPr>
            <a:spLocks noGrp="1" noChangeArrowheads="1"/>
          </p:cNvSpPr>
          <p:nvPr>
            <p:ph type="dt" sz="half" idx="11"/>
          </p:nvPr>
        </p:nvSpPr>
        <p:spPr>
          <a:ln/>
        </p:spPr>
        <p:txBody>
          <a:bodyPr/>
          <a:lstStyle>
            <a:lvl1pPr>
              <a:defRPr/>
            </a:lvl1pPr>
          </a:lstStyle>
          <a:p>
            <a:pPr>
              <a:defRPr/>
            </a:pPr>
            <a:fld id="{E52CDFD3-2F3C-4BFC-B970-B7ED8ABF3CB4}" type="datetime1">
              <a:rPr lang="da-DK"/>
              <a:pPr>
                <a:defRPr/>
              </a:pPr>
              <a:t>23-04-2012</a:t>
            </a:fld>
            <a:endParaRPr lang="da-DK"/>
          </a:p>
        </p:txBody>
      </p:sp>
      <p:sp>
        <p:nvSpPr>
          <p:cNvPr id="7" name="Rectangle 20"/>
          <p:cNvSpPr>
            <a:spLocks noGrp="1" noChangeArrowheads="1"/>
          </p:cNvSpPr>
          <p:nvPr>
            <p:ph type="sldNum" sz="quarter" idx="12"/>
          </p:nvPr>
        </p:nvSpPr>
        <p:spPr>
          <a:ln/>
        </p:spPr>
        <p:txBody>
          <a:bodyPr/>
          <a:lstStyle>
            <a:lvl1pPr>
              <a:defRPr/>
            </a:lvl1pPr>
          </a:lstStyle>
          <a:p>
            <a:pPr>
              <a:defRPr/>
            </a:pPr>
            <a:fld id="{A51E8A85-8FBA-4AB5-933C-AC0EE7C0DE81}" type="slidenum">
              <a:rPr lang="da-DK"/>
              <a:pPr>
                <a:defRPr/>
              </a:pPr>
              <a:t>‹nr.›</a:t>
            </a:fld>
            <a:endParaRPr lang="da-DK"/>
          </a:p>
        </p:txBody>
      </p:sp>
    </p:spTree>
  </p:cSld>
  <p:clrMapOvr>
    <a:masterClrMapping/>
  </p:clrMapOvr>
  <p:transition>
    <p:cu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a-DK" noProof="0" smtClean="0"/>
              <a:t>Klik på ikonet for at tilføje et billede</a:t>
            </a:r>
            <a:endParaRPr lang="da-DK"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Rectangle 2"/>
          <p:cNvSpPr>
            <a:spLocks noGrp="1" noChangeArrowheads="1"/>
          </p:cNvSpPr>
          <p:nvPr>
            <p:ph type="ftr" sz="quarter" idx="10"/>
          </p:nvPr>
        </p:nvSpPr>
        <p:spPr>
          <a:ln/>
        </p:spPr>
        <p:txBody>
          <a:bodyPr/>
          <a:lstStyle>
            <a:lvl1pPr>
              <a:defRPr/>
            </a:lvl1pPr>
          </a:lstStyle>
          <a:p>
            <a:pPr>
              <a:defRPr/>
            </a:pPr>
            <a:endParaRPr lang="da-DK"/>
          </a:p>
        </p:txBody>
      </p:sp>
      <p:sp>
        <p:nvSpPr>
          <p:cNvPr id="6" name="Rectangle 19"/>
          <p:cNvSpPr>
            <a:spLocks noGrp="1" noChangeArrowheads="1"/>
          </p:cNvSpPr>
          <p:nvPr>
            <p:ph type="dt" sz="half" idx="11"/>
          </p:nvPr>
        </p:nvSpPr>
        <p:spPr>
          <a:ln/>
        </p:spPr>
        <p:txBody>
          <a:bodyPr/>
          <a:lstStyle>
            <a:lvl1pPr>
              <a:defRPr/>
            </a:lvl1pPr>
          </a:lstStyle>
          <a:p>
            <a:pPr>
              <a:defRPr/>
            </a:pPr>
            <a:fld id="{04713263-5230-451D-9C81-4D1C7C3D06BC}" type="datetime1">
              <a:rPr lang="da-DK"/>
              <a:pPr>
                <a:defRPr/>
              </a:pPr>
              <a:t>23-04-2012</a:t>
            </a:fld>
            <a:endParaRPr lang="da-DK"/>
          </a:p>
        </p:txBody>
      </p:sp>
      <p:sp>
        <p:nvSpPr>
          <p:cNvPr id="7" name="Rectangle 20"/>
          <p:cNvSpPr>
            <a:spLocks noGrp="1" noChangeArrowheads="1"/>
          </p:cNvSpPr>
          <p:nvPr>
            <p:ph type="sldNum" sz="quarter" idx="12"/>
          </p:nvPr>
        </p:nvSpPr>
        <p:spPr>
          <a:ln/>
        </p:spPr>
        <p:txBody>
          <a:bodyPr/>
          <a:lstStyle>
            <a:lvl1pPr>
              <a:defRPr/>
            </a:lvl1pPr>
          </a:lstStyle>
          <a:p>
            <a:pPr>
              <a:defRPr/>
            </a:pPr>
            <a:fld id="{3944E88A-68A2-4F1E-8050-A2515733F51F}" type="slidenum">
              <a:rPr lang="da-DK"/>
              <a:pPr>
                <a:defRPr/>
              </a:pPr>
              <a:t>‹nr.›</a:t>
            </a:fld>
            <a:endParaRPr lang="da-DK"/>
          </a:p>
        </p:txBody>
      </p:sp>
    </p:spTree>
  </p:cSld>
  <p:clrMapOvr>
    <a:masterClrMapping/>
  </p:clrMapOvr>
  <p:transition>
    <p:cu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1"/>
          <p:cNvSpPr>
            <a:spLocks noChangeArrowheads="1"/>
          </p:cNvSpPr>
          <p:nvPr/>
        </p:nvSpPr>
        <p:spPr bwMode="auto">
          <a:xfrm>
            <a:off x="0" y="5734050"/>
            <a:ext cx="9144000" cy="1123950"/>
          </a:xfrm>
          <a:prstGeom prst="rect">
            <a:avLst/>
          </a:prstGeom>
          <a:solidFill>
            <a:schemeClr val="bg1"/>
          </a:solidFill>
          <a:ln w="9525">
            <a:solidFill>
              <a:schemeClr val="tx1"/>
            </a:solidFill>
            <a:miter lim="800000"/>
            <a:headEnd/>
            <a:tailEnd/>
          </a:ln>
        </p:spPr>
        <p:txBody>
          <a:bodyPr wrap="none" anchor="ctr"/>
          <a:lstStyle/>
          <a:p>
            <a:pPr>
              <a:defRPr/>
            </a:pPr>
            <a:endParaRPr lang="da-DK"/>
          </a:p>
        </p:txBody>
      </p:sp>
      <p:sp>
        <p:nvSpPr>
          <p:cNvPr id="49154" name="Rectangle 2"/>
          <p:cNvSpPr>
            <a:spLocks noGrp="1" noChangeArrowheads="1"/>
          </p:cNvSpPr>
          <p:nvPr>
            <p:ph type="ftr" sz="quarter" idx="3"/>
          </p:nvPr>
        </p:nvSpPr>
        <p:spPr bwMode="auto">
          <a:xfrm>
            <a:off x="395288" y="6165850"/>
            <a:ext cx="5329237" cy="287338"/>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1">
                <a:cs typeface="+mn-cs"/>
              </a:defRPr>
            </a:lvl1pPr>
          </a:lstStyle>
          <a:p>
            <a:pPr>
              <a:defRPr/>
            </a:pPr>
            <a:endParaRPr lang="da-DK"/>
          </a:p>
        </p:txBody>
      </p:sp>
      <p:sp>
        <p:nvSpPr>
          <p:cNvPr id="1028" name="Rectangle 4"/>
          <p:cNvSpPr>
            <a:spLocks noGrp="1" noChangeArrowheads="1"/>
          </p:cNvSpPr>
          <p:nvPr>
            <p:ph type="body" idx="1"/>
          </p:nvPr>
        </p:nvSpPr>
        <p:spPr bwMode="auto">
          <a:xfrm>
            <a:off x="395288" y="836613"/>
            <a:ext cx="8353425" cy="47529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3"/>
            <a:r>
              <a:rPr lang="da-DK" smtClean="0"/>
              <a:t>Femte niveau</a:t>
            </a:r>
          </a:p>
        </p:txBody>
      </p:sp>
      <p:sp>
        <p:nvSpPr>
          <p:cNvPr id="1029" name="Line 8"/>
          <p:cNvSpPr>
            <a:spLocks noChangeShapeType="1"/>
          </p:cNvSpPr>
          <p:nvPr/>
        </p:nvSpPr>
        <p:spPr bwMode="auto">
          <a:xfrm>
            <a:off x="0" y="5734050"/>
            <a:ext cx="9144000" cy="0"/>
          </a:xfrm>
          <a:prstGeom prst="line">
            <a:avLst/>
          </a:prstGeom>
          <a:noFill/>
          <a:ln w="9525">
            <a:solidFill>
              <a:schemeClr val="tx1"/>
            </a:solidFill>
            <a:round/>
            <a:headEnd/>
            <a:tailEnd/>
          </a:ln>
          <a:extLst/>
        </p:spPr>
        <p:txBody>
          <a:bodyPr/>
          <a:lstStyle/>
          <a:p>
            <a:pPr>
              <a:defRPr/>
            </a:pPr>
            <a:endParaRPr lang="da-DK"/>
          </a:p>
        </p:txBody>
      </p:sp>
      <p:sp>
        <p:nvSpPr>
          <p:cNvPr id="1030" name="Rectangle 18"/>
          <p:cNvSpPr>
            <a:spLocks noGrp="1" noChangeArrowheads="1"/>
          </p:cNvSpPr>
          <p:nvPr>
            <p:ph type="title"/>
          </p:nvPr>
        </p:nvSpPr>
        <p:spPr bwMode="auto">
          <a:xfrm>
            <a:off x="323850" y="230188"/>
            <a:ext cx="8424863" cy="360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a-DK" smtClean="0"/>
              <a:t>Titel på slide</a:t>
            </a:r>
          </a:p>
        </p:txBody>
      </p:sp>
      <p:sp>
        <p:nvSpPr>
          <p:cNvPr id="49171" name="Rectangle 19"/>
          <p:cNvSpPr>
            <a:spLocks noGrp="1" noChangeArrowheads="1"/>
          </p:cNvSpPr>
          <p:nvPr>
            <p:ph type="dt" sz="half" idx="2"/>
          </p:nvPr>
        </p:nvSpPr>
        <p:spPr bwMode="auto">
          <a:xfrm>
            <a:off x="395288" y="6389688"/>
            <a:ext cx="1223962" cy="2079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900">
                <a:cs typeface="+mn-cs"/>
              </a:defRPr>
            </a:lvl1pPr>
          </a:lstStyle>
          <a:p>
            <a:pPr>
              <a:defRPr/>
            </a:pPr>
            <a:fld id="{3171B1EA-3E53-47E5-84BB-50E69A45C2EF}" type="datetime1">
              <a:rPr lang="da-DK"/>
              <a:pPr>
                <a:defRPr/>
              </a:pPr>
              <a:t>23-04-2012</a:t>
            </a:fld>
            <a:endParaRPr lang="da-DK"/>
          </a:p>
        </p:txBody>
      </p:sp>
      <p:sp>
        <p:nvSpPr>
          <p:cNvPr id="49172" name="Rectangle 20"/>
          <p:cNvSpPr>
            <a:spLocks noGrp="1" noChangeArrowheads="1"/>
          </p:cNvSpPr>
          <p:nvPr>
            <p:ph type="sldNum" sz="quarter" idx="4"/>
          </p:nvPr>
        </p:nvSpPr>
        <p:spPr bwMode="auto">
          <a:xfrm>
            <a:off x="1619250" y="6386513"/>
            <a:ext cx="422275" cy="215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900">
                <a:cs typeface="+mn-cs"/>
              </a:defRPr>
            </a:lvl1pPr>
          </a:lstStyle>
          <a:p>
            <a:pPr>
              <a:defRPr/>
            </a:pPr>
            <a:fld id="{C88C3F99-C9DD-44C3-BF7C-3E2C7802566E}" type="slidenum">
              <a:rPr lang="da-DK"/>
              <a:pPr>
                <a:defRPr/>
              </a:pPr>
              <a:t>‹nr.›</a:t>
            </a:fld>
            <a:endParaRPr lang="da-DK"/>
          </a:p>
        </p:txBody>
      </p:sp>
      <p:pic>
        <p:nvPicPr>
          <p:cNvPr id="1033" name="Picture 26" descr="unic-powerpoint"/>
          <p:cNvPicPr>
            <a:picLocks noChangeAspect="1" noChangeArrowheads="1"/>
          </p:cNvPicPr>
          <p:nvPr/>
        </p:nvPicPr>
        <p:blipFill>
          <a:blip r:embed="rId13"/>
          <a:srcRect/>
          <a:stretch>
            <a:fillRect/>
          </a:stretch>
        </p:blipFill>
        <p:spPr bwMode="auto">
          <a:xfrm>
            <a:off x="6022975" y="6153150"/>
            <a:ext cx="2727325" cy="384175"/>
          </a:xfrm>
          <a:prstGeom prst="rect">
            <a:avLst/>
          </a:prstGeom>
          <a:noFill/>
          <a:ln w="9525">
            <a:noFill/>
            <a:miter lim="800000"/>
            <a:headEnd/>
            <a:tailEnd/>
          </a:ln>
        </p:spPr>
      </p:pic>
      <p:sp>
        <p:nvSpPr>
          <p:cNvPr id="1034" name="Line 27"/>
          <p:cNvSpPr>
            <a:spLocks noChangeShapeType="1"/>
          </p:cNvSpPr>
          <p:nvPr/>
        </p:nvSpPr>
        <p:spPr bwMode="auto">
          <a:xfrm>
            <a:off x="395288" y="647700"/>
            <a:ext cx="8353425" cy="0"/>
          </a:xfrm>
          <a:prstGeom prst="line">
            <a:avLst/>
          </a:prstGeom>
          <a:noFill/>
          <a:ln w="9525">
            <a:solidFill>
              <a:schemeClr val="tx1"/>
            </a:solidFill>
            <a:round/>
            <a:headEnd/>
            <a:tailEnd/>
          </a:ln>
          <a:extLst/>
        </p:spPr>
        <p:txBody>
          <a:bodyPr/>
          <a:lstStyle/>
          <a:p>
            <a:pPr>
              <a:defRPr/>
            </a:pPr>
            <a:endParaRPr lang="da-DK"/>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ransition>
    <p:cut/>
  </p:transition>
  <p:hf hdr="0"/>
  <p:txStyles>
    <p:titleStyle>
      <a:lvl1pPr algn="l" rtl="0" eaLnBrk="0" fontAlgn="base" hangingPunct="0">
        <a:spcBef>
          <a:spcPct val="0"/>
        </a:spcBef>
        <a:spcAft>
          <a:spcPct val="0"/>
        </a:spcAft>
        <a:defRPr sz="2400" b="1">
          <a:solidFill>
            <a:schemeClr val="tx1"/>
          </a:solidFill>
          <a:latin typeface="+mj-lt"/>
          <a:ea typeface="+mj-ea"/>
          <a:cs typeface="+mj-cs"/>
        </a:defRPr>
      </a:lvl1pPr>
      <a:lvl2pPr algn="l" rtl="0" eaLnBrk="0" fontAlgn="base" hangingPunct="0">
        <a:spcBef>
          <a:spcPct val="0"/>
        </a:spcBef>
        <a:spcAft>
          <a:spcPct val="0"/>
        </a:spcAft>
        <a:defRPr sz="2400" b="1">
          <a:solidFill>
            <a:schemeClr val="tx1"/>
          </a:solidFill>
          <a:latin typeface="Arial" charset="0"/>
        </a:defRPr>
      </a:lvl2pPr>
      <a:lvl3pPr algn="l" rtl="0" eaLnBrk="0" fontAlgn="base" hangingPunct="0">
        <a:spcBef>
          <a:spcPct val="0"/>
        </a:spcBef>
        <a:spcAft>
          <a:spcPct val="0"/>
        </a:spcAft>
        <a:defRPr sz="2400" b="1">
          <a:solidFill>
            <a:schemeClr val="tx1"/>
          </a:solidFill>
          <a:latin typeface="Arial" charset="0"/>
        </a:defRPr>
      </a:lvl3pPr>
      <a:lvl4pPr algn="l" rtl="0" eaLnBrk="0" fontAlgn="base" hangingPunct="0">
        <a:spcBef>
          <a:spcPct val="0"/>
        </a:spcBef>
        <a:spcAft>
          <a:spcPct val="0"/>
        </a:spcAft>
        <a:defRPr sz="2400" b="1">
          <a:solidFill>
            <a:schemeClr val="tx1"/>
          </a:solidFill>
          <a:latin typeface="Arial" charset="0"/>
        </a:defRPr>
      </a:lvl4pPr>
      <a:lvl5pPr algn="l" rtl="0" eaLnBrk="0" fontAlgn="base" hangingPunct="0">
        <a:spcBef>
          <a:spcPct val="0"/>
        </a:spcBef>
        <a:spcAft>
          <a:spcPct val="0"/>
        </a:spcAft>
        <a:defRPr sz="2400" b="1">
          <a:solidFill>
            <a:schemeClr val="tx1"/>
          </a:solidFill>
          <a:latin typeface="Arial" charset="0"/>
        </a:defRPr>
      </a:lvl5pPr>
      <a:lvl6pPr marL="457200" algn="l" rtl="0" eaLnBrk="1" fontAlgn="base" hangingPunct="1">
        <a:spcBef>
          <a:spcPct val="0"/>
        </a:spcBef>
        <a:spcAft>
          <a:spcPct val="0"/>
        </a:spcAft>
        <a:defRPr sz="2400" b="1">
          <a:solidFill>
            <a:schemeClr val="tx1"/>
          </a:solidFill>
          <a:latin typeface="Arial" charset="0"/>
        </a:defRPr>
      </a:lvl6pPr>
      <a:lvl7pPr marL="914400" algn="l" rtl="0" eaLnBrk="1" fontAlgn="base" hangingPunct="1">
        <a:spcBef>
          <a:spcPct val="0"/>
        </a:spcBef>
        <a:spcAft>
          <a:spcPct val="0"/>
        </a:spcAft>
        <a:defRPr sz="2400" b="1">
          <a:solidFill>
            <a:schemeClr val="tx1"/>
          </a:solidFill>
          <a:latin typeface="Arial" charset="0"/>
        </a:defRPr>
      </a:lvl7pPr>
      <a:lvl8pPr marL="1371600" algn="l" rtl="0" eaLnBrk="1" fontAlgn="base" hangingPunct="1">
        <a:spcBef>
          <a:spcPct val="0"/>
        </a:spcBef>
        <a:spcAft>
          <a:spcPct val="0"/>
        </a:spcAft>
        <a:defRPr sz="2400" b="1">
          <a:solidFill>
            <a:schemeClr val="tx1"/>
          </a:solidFill>
          <a:latin typeface="Arial" charset="0"/>
        </a:defRPr>
      </a:lvl8pPr>
      <a:lvl9pPr marL="1828800" algn="l" rtl="0" eaLnBrk="1" fontAlgn="base" hangingPunct="1">
        <a:spcBef>
          <a:spcPct val="0"/>
        </a:spcBef>
        <a:spcAft>
          <a:spcPct val="0"/>
        </a:spcAft>
        <a:defRPr sz="2400" b="1">
          <a:solidFill>
            <a:schemeClr val="tx1"/>
          </a:solidFill>
          <a:latin typeface="Arial" charset="0"/>
        </a:defRPr>
      </a:lvl9pPr>
    </p:titleStyle>
    <p:bodyStyle>
      <a:lvl1pPr marL="381000" indent="-381000" algn="l" rtl="0" eaLnBrk="0" fontAlgn="base" hangingPunct="0">
        <a:spcBef>
          <a:spcPct val="0"/>
        </a:spcBef>
        <a:spcAft>
          <a:spcPct val="30000"/>
        </a:spcAft>
        <a:buClr>
          <a:srgbClr val="000000"/>
        </a:buClr>
        <a:buChar char="•"/>
        <a:defRPr sz="2000">
          <a:solidFill>
            <a:srgbClr val="000000"/>
          </a:solidFill>
          <a:latin typeface="+mn-lt"/>
          <a:ea typeface="+mn-ea"/>
          <a:cs typeface="+mn-cs"/>
        </a:defRPr>
      </a:lvl1pPr>
      <a:lvl2pPr marL="838200" indent="-381000" algn="l" rtl="0" eaLnBrk="0" fontAlgn="base" hangingPunct="0">
        <a:spcBef>
          <a:spcPct val="0"/>
        </a:spcBef>
        <a:spcAft>
          <a:spcPct val="30000"/>
        </a:spcAft>
        <a:buClr>
          <a:srgbClr val="000000"/>
        </a:buClr>
        <a:buChar char="•"/>
        <a:defRPr sz="2000">
          <a:solidFill>
            <a:srgbClr val="000000"/>
          </a:solidFill>
          <a:latin typeface="+mn-lt"/>
        </a:defRPr>
      </a:lvl2pPr>
      <a:lvl3pPr marL="1295400" indent="-381000" algn="l" rtl="0" eaLnBrk="0" fontAlgn="base" hangingPunct="0">
        <a:spcBef>
          <a:spcPct val="0"/>
        </a:spcBef>
        <a:spcAft>
          <a:spcPct val="30000"/>
        </a:spcAft>
        <a:buClr>
          <a:srgbClr val="000000"/>
        </a:buClr>
        <a:buChar char="•"/>
        <a:defRPr sz="2000">
          <a:solidFill>
            <a:srgbClr val="000000"/>
          </a:solidFill>
          <a:latin typeface="+mn-lt"/>
        </a:defRPr>
      </a:lvl3pPr>
      <a:lvl4pPr marL="1752600" indent="-381000" algn="l" rtl="0" eaLnBrk="0" fontAlgn="base" hangingPunct="0">
        <a:spcBef>
          <a:spcPct val="0"/>
        </a:spcBef>
        <a:spcAft>
          <a:spcPct val="30000"/>
        </a:spcAft>
        <a:buClr>
          <a:srgbClr val="000000"/>
        </a:buClr>
        <a:buChar char="•"/>
        <a:defRPr sz="2000">
          <a:solidFill>
            <a:srgbClr val="000000"/>
          </a:solidFill>
          <a:latin typeface="+mn-lt"/>
        </a:defRPr>
      </a:lvl4pPr>
      <a:lvl5pPr marL="2209800" indent="-381000" algn="l" rtl="0" eaLnBrk="0" fontAlgn="base" hangingPunct="0">
        <a:spcBef>
          <a:spcPct val="0"/>
        </a:spcBef>
        <a:spcAft>
          <a:spcPct val="50000"/>
        </a:spcAft>
        <a:buClr>
          <a:srgbClr val="000000"/>
        </a:buClr>
        <a:buChar char="•"/>
        <a:defRPr sz="2000">
          <a:solidFill>
            <a:srgbClr val="000000"/>
          </a:solidFill>
          <a:latin typeface="+mn-lt"/>
        </a:defRPr>
      </a:lvl5pPr>
      <a:lvl6pPr marL="2667000" indent="-381000" algn="l" rtl="0" eaLnBrk="1" fontAlgn="base" hangingPunct="1">
        <a:spcBef>
          <a:spcPct val="0"/>
        </a:spcBef>
        <a:spcAft>
          <a:spcPct val="50000"/>
        </a:spcAft>
        <a:buClr>
          <a:srgbClr val="000000"/>
        </a:buClr>
        <a:buChar char="•"/>
        <a:defRPr sz="2000">
          <a:solidFill>
            <a:srgbClr val="000000"/>
          </a:solidFill>
          <a:latin typeface="+mn-lt"/>
        </a:defRPr>
      </a:lvl6pPr>
      <a:lvl7pPr marL="3124200" indent="-381000" algn="l" rtl="0" eaLnBrk="1" fontAlgn="base" hangingPunct="1">
        <a:spcBef>
          <a:spcPct val="0"/>
        </a:spcBef>
        <a:spcAft>
          <a:spcPct val="50000"/>
        </a:spcAft>
        <a:buClr>
          <a:srgbClr val="000000"/>
        </a:buClr>
        <a:buChar char="•"/>
        <a:defRPr sz="2000">
          <a:solidFill>
            <a:srgbClr val="000000"/>
          </a:solidFill>
          <a:latin typeface="+mn-lt"/>
        </a:defRPr>
      </a:lvl7pPr>
      <a:lvl8pPr marL="3581400" indent="-381000" algn="l" rtl="0" eaLnBrk="1" fontAlgn="base" hangingPunct="1">
        <a:spcBef>
          <a:spcPct val="0"/>
        </a:spcBef>
        <a:spcAft>
          <a:spcPct val="50000"/>
        </a:spcAft>
        <a:buClr>
          <a:srgbClr val="000000"/>
        </a:buClr>
        <a:buChar char="•"/>
        <a:defRPr sz="2000">
          <a:solidFill>
            <a:srgbClr val="000000"/>
          </a:solidFill>
          <a:latin typeface="+mn-lt"/>
        </a:defRPr>
      </a:lvl8pPr>
      <a:lvl9pPr marL="4038600" indent="-381000" algn="l" rtl="0" eaLnBrk="1" fontAlgn="base" hangingPunct="1">
        <a:spcBef>
          <a:spcPct val="0"/>
        </a:spcBef>
        <a:spcAft>
          <a:spcPct val="50000"/>
        </a:spcAft>
        <a:buClr>
          <a:srgbClr val="000000"/>
        </a:buClr>
        <a:buChar char="•"/>
        <a:defRPr sz="2000">
          <a:solidFill>
            <a:srgbClr val="000000"/>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ubtitle 1"/>
          <p:cNvSpPr>
            <a:spLocks noGrp="1"/>
          </p:cNvSpPr>
          <p:nvPr>
            <p:ph type="subTitle" idx="1"/>
          </p:nvPr>
        </p:nvSpPr>
        <p:spPr/>
        <p:txBody>
          <a:bodyPr/>
          <a:lstStyle/>
          <a:p>
            <a:pPr algn="ctr" eaLnBrk="1" hangingPunct="1"/>
            <a:r>
              <a:rPr lang="da-DK" smtClean="0"/>
              <a:t>Digitalisering</a:t>
            </a:r>
          </a:p>
        </p:txBody>
      </p:sp>
      <p:sp>
        <p:nvSpPr>
          <p:cNvPr id="15362" name="Title 2"/>
          <p:cNvSpPr>
            <a:spLocks noGrp="1"/>
          </p:cNvSpPr>
          <p:nvPr>
            <p:ph type="ctrTitle" sz="quarter"/>
          </p:nvPr>
        </p:nvSpPr>
        <p:spPr>
          <a:xfrm>
            <a:off x="827088" y="2492375"/>
            <a:ext cx="7358062" cy="609600"/>
          </a:xfrm>
        </p:spPr>
        <p:txBody>
          <a:bodyPr/>
          <a:lstStyle/>
          <a:p>
            <a:pPr algn="ctr" eaLnBrk="1" hangingPunct="1"/>
            <a:r>
              <a:rPr lang="da-DK" smtClean="0"/>
              <a:t>EASY-P Konference</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el 1"/>
          <p:cNvSpPr>
            <a:spLocks noGrp="1"/>
          </p:cNvSpPr>
          <p:nvPr>
            <p:ph type="title" idx="4294967295"/>
          </p:nvPr>
        </p:nvSpPr>
        <p:spPr/>
        <p:txBody>
          <a:bodyPr/>
          <a:lstStyle/>
          <a:p>
            <a:pPr eaLnBrk="1" hangingPunct="1"/>
            <a:r>
              <a:rPr lang="da-DK" smtClean="0"/>
              <a:t>Skole-initiativer</a:t>
            </a:r>
          </a:p>
        </p:txBody>
      </p:sp>
      <p:sp>
        <p:nvSpPr>
          <p:cNvPr id="27651" name="Pladsholder til indhold 2"/>
          <p:cNvSpPr>
            <a:spLocks noGrp="1"/>
          </p:cNvSpPr>
          <p:nvPr>
            <p:ph idx="4294967295"/>
          </p:nvPr>
        </p:nvSpPr>
        <p:spPr/>
        <p:txBody>
          <a:bodyPr/>
          <a:lstStyle/>
          <a:p>
            <a:endParaRPr lang="da-DK" smtClean="0"/>
          </a:p>
          <a:p>
            <a:r>
              <a:rPr lang="da-DK" smtClean="0"/>
              <a:t>Kig på alt, der i dag indebærer brug af papir.</a:t>
            </a:r>
          </a:p>
          <a:p>
            <a:endParaRPr lang="da-DK" smtClean="0"/>
          </a:p>
          <a:p>
            <a:r>
              <a:rPr lang="da-DK" smtClean="0"/>
              <a:t>Dokument-håndtering</a:t>
            </a:r>
          </a:p>
          <a:p>
            <a:pPr lvl="1"/>
            <a:r>
              <a:rPr lang="da-DK" smtClean="0"/>
              <a:t>Filarkiv i EASY-A</a:t>
            </a:r>
          </a:p>
          <a:p>
            <a:pPr lvl="1"/>
            <a:r>
              <a:rPr lang="da-DK" smtClean="0"/>
              <a:t>Filarkiv i Elevplan</a:t>
            </a:r>
          </a:p>
          <a:p>
            <a:endParaRPr lang="da-DK" smtClean="0"/>
          </a:p>
        </p:txBody>
      </p:sp>
      <p:sp>
        <p:nvSpPr>
          <p:cNvPr id="4" name="Pladsholder til sidefod 3"/>
          <p:cNvSpPr txBox="1">
            <a:spLocks noGrp="1"/>
          </p:cNvSpPr>
          <p:nvPr/>
        </p:nvSpPr>
        <p:spPr bwMode="auto">
          <a:xfrm>
            <a:off x="395288" y="6165850"/>
            <a:ext cx="5329237" cy="287338"/>
          </a:xfrm>
          <a:prstGeom prst="rect">
            <a:avLst/>
          </a:prstGeom>
          <a:solidFill>
            <a:schemeClr val="bg1"/>
          </a:solidFill>
          <a:ln>
            <a:miter lim="800000"/>
            <a:headEnd/>
            <a:tailEnd/>
          </a:ln>
        </p:spPr>
        <p:txBody>
          <a:bodyPr/>
          <a:lstStyle/>
          <a:p>
            <a:pPr>
              <a:defRPr/>
            </a:pPr>
            <a:endParaRPr lang="da-DK" sz="1200" b="1">
              <a:cs typeface="+mn-cs"/>
            </a:endParaRPr>
          </a:p>
        </p:txBody>
      </p:sp>
      <p:sp>
        <p:nvSpPr>
          <p:cNvPr id="5" name="Pladsholder til dato 4"/>
          <p:cNvSpPr txBox="1">
            <a:spLocks noGrp="1"/>
          </p:cNvSpPr>
          <p:nvPr/>
        </p:nvSpPr>
        <p:spPr bwMode="auto">
          <a:xfrm>
            <a:off x="395288" y="6389688"/>
            <a:ext cx="1223962" cy="207962"/>
          </a:xfrm>
          <a:prstGeom prst="rect">
            <a:avLst/>
          </a:prstGeom>
          <a:noFill/>
          <a:ln>
            <a:miter lim="800000"/>
            <a:headEnd/>
            <a:tailEnd/>
          </a:ln>
        </p:spPr>
        <p:txBody>
          <a:bodyPr/>
          <a:lstStyle/>
          <a:p>
            <a:pPr>
              <a:defRPr/>
            </a:pPr>
            <a:fld id="{07F4DC5A-C1E2-4D6C-A33D-7669341E1382}" type="datetime1">
              <a:rPr lang="da-DK" sz="900">
                <a:cs typeface="+mn-cs"/>
              </a:rPr>
              <a:pPr>
                <a:defRPr/>
              </a:pPr>
              <a:t>23-04-2012</a:t>
            </a:fld>
            <a:endParaRPr lang="da-DK" sz="900">
              <a:cs typeface="+mn-cs"/>
            </a:endParaRPr>
          </a:p>
        </p:txBody>
      </p:sp>
      <p:sp>
        <p:nvSpPr>
          <p:cNvPr id="6" name="Pladsholder til diasnummer 5"/>
          <p:cNvSpPr txBox="1">
            <a:spLocks noGrp="1"/>
          </p:cNvSpPr>
          <p:nvPr/>
        </p:nvSpPr>
        <p:spPr bwMode="auto">
          <a:xfrm>
            <a:off x="1619250" y="6386513"/>
            <a:ext cx="422275" cy="215900"/>
          </a:xfrm>
          <a:prstGeom prst="rect">
            <a:avLst/>
          </a:prstGeom>
          <a:noFill/>
          <a:ln>
            <a:miter lim="800000"/>
            <a:headEnd/>
            <a:tailEnd/>
          </a:ln>
        </p:spPr>
        <p:txBody>
          <a:bodyPr/>
          <a:lstStyle/>
          <a:p>
            <a:pPr algn="r">
              <a:defRPr/>
            </a:pPr>
            <a:fld id="{67D9E0E2-48B6-4A48-984C-54C57E9784CC}" type="slidenum">
              <a:rPr lang="da-DK" sz="900">
                <a:cs typeface="+mn-cs"/>
              </a:rPr>
              <a:pPr algn="r">
                <a:defRPr/>
              </a:pPr>
              <a:t>10</a:t>
            </a:fld>
            <a:endParaRPr lang="da-DK" sz="900">
              <a:cs typeface="+mn-cs"/>
            </a:endParaRPr>
          </a:p>
        </p:txBody>
      </p:sp>
    </p:spTree>
  </p:cSld>
  <p:clrMapOvr>
    <a:masterClrMapping/>
  </p:clrMapOvr>
  <p:transition>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el 1"/>
          <p:cNvSpPr>
            <a:spLocks noGrp="1"/>
          </p:cNvSpPr>
          <p:nvPr>
            <p:ph type="title" idx="4294967295"/>
          </p:nvPr>
        </p:nvSpPr>
        <p:spPr/>
        <p:txBody>
          <a:bodyPr/>
          <a:lstStyle/>
          <a:p>
            <a:pPr eaLnBrk="1" hangingPunct="1"/>
            <a:r>
              <a:rPr lang="da-DK" smtClean="0"/>
              <a:t>Fremtid</a:t>
            </a:r>
          </a:p>
        </p:txBody>
      </p:sp>
      <p:sp>
        <p:nvSpPr>
          <p:cNvPr id="31747" name="Pladsholder til indhold 2"/>
          <p:cNvSpPr>
            <a:spLocks noGrp="1"/>
          </p:cNvSpPr>
          <p:nvPr>
            <p:ph idx="4294967295"/>
          </p:nvPr>
        </p:nvSpPr>
        <p:spPr/>
        <p:txBody>
          <a:bodyPr/>
          <a:lstStyle/>
          <a:p>
            <a:r>
              <a:rPr lang="en-US" smtClean="0"/>
              <a:t>Statens Arkiver opbevarer EASY-P</a:t>
            </a:r>
          </a:p>
          <a:p>
            <a:pPr lvl="1" eaLnBrk="1" hangingPunct="1"/>
            <a:r>
              <a:rPr lang="da-DK" smtClean="0"/>
              <a:t>UNI-C skal aflevere en kopi af EASY-P hvert 5. år, første gang sommeren 2012.</a:t>
            </a:r>
          </a:p>
          <a:p>
            <a:pPr lvl="1" eaLnBrk="1" hangingPunct="1"/>
            <a:r>
              <a:rPr lang="da-DK" smtClean="0"/>
              <a:t>Dermed behøver skoler ikke at opbevare uddannelsesaftaler i mere end 3 år efter udløb.</a:t>
            </a:r>
          </a:p>
          <a:p>
            <a:pPr lvl="1" eaLnBrk="1" hangingPunct="1"/>
            <a:endParaRPr lang="da-DK" smtClean="0"/>
          </a:p>
          <a:p>
            <a:r>
              <a:rPr lang="da-DK" smtClean="0"/>
              <a:t>Udd.nævn ønsker praktikpladsen.dk-baseret løsning vedrørende automatisk godkendelse af virksomheder til at uddanne elever.</a:t>
            </a:r>
          </a:p>
          <a:p>
            <a:endParaRPr lang="da-DK" smtClean="0"/>
          </a:p>
          <a:p>
            <a:r>
              <a:rPr lang="da-DK" smtClean="0"/>
              <a:t>Sammenhæng mellem EASY-P og aftaleformularerne, næste side</a:t>
            </a:r>
          </a:p>
          <a:p>
            <a:endParaRPr lang="da-DK" smtClean="0"/>
          </a:p>
          <a:p>
            <a:pPr lvl="1" eaLnBrk="1" hangingPunct="1"/>
            <a:endParaRPr lang="da-DK" smtClean="0"/>
          </a:p>
          <a:p>
            <a:endParaRPr lang="da-DK" smtClean="0"/>
          </a:p>
          <a:p>
            <a:endParaRPr lang="da-DK" smtClean="0"/>
          </a:p>
        </p:txBody>
      </p:sp>
      <p:sp>
        <p:nvSpPr>
          <p:cNvPr id="4" name="Pladsholder til sidefod 3"/>
          <p:cNvSpPr txBox="1">
            <a:spLocks noGrp="1"/>
          </p:cNvSpPr>
          <p:nvPr/>
        </p:nvSpPr>
        <p:spPr bwMode="auto">
          <a:xfrm>
            <a:off x="395288" y="6165850"/>
            <a:ext cx="5329237" cy="287338"/>
          </a:xfrm>
          <a:prstGeom prst="rect">
            <a:avLst/>
          </a:prstGeom>
          <a:solidFill>
            <a:schemeClr val="bg1"/>
          </a:solidFill>
          <a:ln>
            <a:miter lim="800000"/>
            <a:headEnd/>
            <a:tailEnd/>
          </a:ln>
        </p:spPr>
        <p:txBody>
          <a:bodyPr/>
          <a:lstStyle/>
          <a:p>
            <a:pPr>
              <a:defRPr/>
            </a:pPr>
            <a:endParaRPr lang="da-DK" sz="1200" b="1">
              <a:cs typeface="+mn-cs"/>
            </a:endParaRPr>
          </a:p>
        </p:txBody>
      </p:sp>
      <p:sp>
        <p:nvSpPr>
          <p:cNvPr id="5" name="Pladsholder til dato 4"/>
          <p:cNvSpPr txBox="1">
            <a:spLocks noGrp="1"/>
          </p:cNvSpPr>
          <p:nvPr/>
        </p:nvSpPr>
        <p:spPr bwMode="auto">
          <a:xfrm>
            <a:off x="395288" y="6389688"/>
            <a:ext cx="1223962" cy="207962"/>
          </a:xfrm>
          <a:prstGeom prst="rect">
            <a:avLst/>
          </a:prstGeom>
          <a:noFill/>
          <a:ln>
            <a:miter lim="800000"/>
            <a:headEnd/>
            <a:tailEnd/>
          </a:ln>
        </p:spPr>
        <p:txBody>
          <a:bodyPr/>
          <a:lstStyle/>
          <a:p>
            <a:pPr>
              <a:defRPr/>
            </a:pPr>
            <a:fld id="{07F4DC5A-C1E2-4D6C-A33D-7669341E1382}" type="datetime1">
              <a:rPr lang="da-DK" sz="900">
                <a:cs typeface="+mn-cs"/>
              </a:rPr>
              <a:pPr>
                <a:defRPr/>
              </a:pPr>
              <a:t>23-04-2012</a:t>
            </a:fld>
            <a:endParaRPr lang="da-DK" sz="900">
              <a:cs typeface="+mn-cs"/>
            </a:endParaRPr>
          </a:p>
        </p:txBody>
      </p:sp>
      <p:sp>
        <p:nvSpPr>
          <p:cNvPr id="6" name="Pladsholder til diasnummer 5"/>
          <p:cNvSpPr txBox="1">
            <a:spLocks noGrp="1"/>
          </p:cNvSpPr>
          <p:nvPr/>
        </p:nvSpPr>
        <p:spPr bwMode="auto">
          <a:xfrm>
            <a:off x="1619250" y="6386513"/>
            <a:ext cx="422275" cy="215900"/>
          </a:xfrm>
          <a:prstGeom prst="rect">
            <a:avLst/>
          </a:prstGeom>
          <a:noFill/>
          <a:ln>
            <a:miter lim="800000"/>
            <a:headEnd/>
            <a:tailEnd/>
          </a:ln>
        </p:spPr>
        <p:txBody>
          <a:bodyPr/>
          <a:lstStyle/>
          <a:p>
            <a:pPr algn="r">
              <a:defRPr/>
            </a:pPr>
            <a:fld id="{69933A20-93B1-44C0-8D05-6110D34F4EE0}" type="slidenum">
              <a:rPr lang="da-DK" sz="900">
                <a:cs typeface="+mn-cs"/>
              </a:rPr>
              <a:pPr algn="r">
                <a:defRPr/>
              </a:pPr>
              <a:t>11</a:t>
            </a:fld>
            <a:endParaRPr lang="da-DK" sz="900">
              <a:cs typeface="+mn-cs"/>
            </a:endParaRPr>
          </a:p>
        </p:txBody>
      </p:sp>
    </p:spTree>
  </p:cSld>
  <p:clrMapOvr>
    <a:masterClrMapping/>
  </p:clrMapOvr>
  <p:transition>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idx="4294967295"/>
          </p:nvPr>
        </p:nvSpPr>
        <p:spPr/>
        <p:txBody>
          <a:bodyPr/>
          <a:lstStyle/>
          <a:p>
            <a:pPr eaLnBrk="1" hangingPunct="1"/>
            <a:r>
              <a:rPr lang="da-DK" smtClean="0"/>
              <a:t>EASY-P og aftaleformularer, fremtid</a:t>
            </a:r>
          </a:p>
        </p:txBody>
      </p:sp>
      <p:sp>
        <p:nvSpPr>
          <p:cNvPr id="30723" name="Pladsholder til indhold 2"/>
          <p:cNvSpPr>
            <a:spLocks noGrp="1"/>
          </p:cNvSpPr>
          <p:nvPr>
            <p:ph idx="4294967295"/>
          </p:nvPr>
        </p:nvSpPr>
        <p:spPr/>
        <p:txBody>
          <a:bodyPr/>
          <a:lstStyle/>
          <a:p>
            <a:pPr eaLnBrk="1" hangingPunct="1"/>
            <a:endParaRPr lang="da-DK" smtClean="0"/>
          </a:p>
          <a:p>
            <a:pPr eaLnBrk="1" hangingPunct="1"/>
            <a:r>
              <a:rPr lang="da-DK" smtClean="0"/>
              <a:t>Digitalisering af arbejdsgangen vedrørende uddannelsesaftaler, tillæg og ophævelser</a:t>
            </a:r>
          </a:p>
          <a:p>
            <a:pPr marL="742950" lvl="1" indent="-285750"/>
            <a:r>
              <a:rPr lang="da-DK" smtClean="0"/>
              <a:t>Elektronisk udfyldelse på baggrund af EASY-P data (selvbetjening)</a:t>
            </a:r>
          </a:p>
          <a:p>
            <a:pPr marL="742950" lvl="1" indent="-285750"/>
            <a:r>
              <a:rPr lang="da-DK" smtClean="0"/>
              <a:t>Digital signering af uddannelsesaftalen (igen)</a:t>
            </a:r>
          </a:p>
          <a:p>
            <a:pPr marL="742950" lvl="1" indent="-285750"/>
            <a:r>
              <a:rPr lang="da-DK" smtClean="0"/>
              <a:t>Automatisk registrering i EASY-P</a:t>
            </a:r>
          </a:p>
          <a:p>
            <a:pPr marL="742950" lvl="1" indent="-285750"/>
            <a:r>
              <a:rPr lang="da-DK" smtClean="0"/>
              <a:t>Elektronisk godkendelse af aftalen i EASY-P</a:t>
            </a:r>
          </a:p>
          <a:p>
            <a:pPr marL="742950" lvl="1" indent="-285750"/>
            <a:r>
              <a:rPr lang="da-DK" smtClean="0"/>
              <a:t>Automatisk ansøgning om godkendelse, hvis godkendelse ikke findes i forvejen</a:t>
            </a:r>
          </a:p>
          <a:p>
            <a:pPr marL="742950" lvl="1" indent="-285750"/>
            <a:endParaRPr lang="da-DK" smtClean="0"/>
          </a:p>
          <a:p>
            <a:pPr eaLnBrk="1" hangingPunct="1"/>
            <a:endParaRPr lang="da-DK" smtClean="0"/>
          </a:p>
        </p:txBody>
      </p:sp>
      <p:sp>
        <p:nvSpPr>
          <p:cNvPr id="4" name="Pladsholder til sidefod 3"/>
          <p:cNvSpPr txBox="1">
            <a:spLocks noGrp="1"/>
          </p:cNvSpPr>
          <p:nvPr/>
        </p:nvSpPr>
        <p:spPr bwMode="auto">
          <a:xfrm>
            <a:off x="395288" y="6165850"/>
            <a:ext cx="5329237" cy="287338"/>
          </a:xfrm>
          <a:prstGeom prst="rect">
            <a:avLst/>
          </a:prstGeom>
          <a:solidFill>
            <a:schemeClr val="bg1"/>
          </a:solidFill>
          <a:ln>
            <a:miter lim="800000"/>
            <a:headEnd/>
            <a:tailEnd/>
          </a:ln>
        </p:spPr>
        <p:txBody>
          <a:bodyPr/>
          <a:lstStyle/>
          <a:p>
            <a:pPr>
              <a:defRPr/>
            </a:pPr>
            <a:endParaRPr lang="da-DK" sz="1200" b="1">
              <a:cs typeface="+mn-cs"/>
            </a:endParaRPr>
          </a:p>
        </p:txBody>
      </p:sp>
      <p:sp>
        <p:nvSpPr>
          <p:cNvPr id="5" name="Pladsholder til dato 4"/>
          <p:cNvSpPr txBox="1">
            <a:spLocks noGrp="1"/>
          </p:cNvSpPr>
          <p:nvPr/>
        </p:nvSpPr>
        <p:spPr bwMode="auto">
          <a:xfrm>
            <a:off x="395288" y="6389688"/>
            <a:ext cx="1223962" cy="207962"/>
          </a:xfrm>
          <a:prstGeom prst="rect">
            <a:avLst/>
          </a:prstGeom>
          <a:noFill/>
          <a:ln>
            <a:miter lim="800000"/>
            <a:headEnd/>
            <a:tailEnd/>
          </a:ln>
        </p:spPr>
        <p:txBody>
          <a:bodyPr/>
          <a:lstStyle/>
          <a:p>
            <a:pPr>
              <a:defRPr/>
            </a:pPr>
            <a:fld id="{07F4DC5A-C1E2-4D6C-A33D-7669341E1382}" type="datetime1">
              <a:rPr lang="da-DK" sz="900">
                <a:cs typeface="+mn-cs"/>
              </a:rPr>
              <a:pPr>
                <a:defRPr/>
              </a:pPr>
              <a:t>23-04-2012</a:t>
            </a:fld>
            <a:endParaRPr lang="da-DK" sz="900">
              <a:cs typeface="+mn-cs"/>
            </a:endParaRPr>
          </a:p>
        </p:txBody>
      </p:sp>
      <p:sp>
        <p:nvSpPr>
          <p:cNvPr id="6" name="Pladsholder til diasnummer 5"/>
          <p:cNvSpPr txBox="1">
            <a:spLocks noGrp="1"/>
          </p:cNvSpPr>
          <p:nvPr/>
        </p:nvSpPr>
        <p:spPr bwMode="auto">
          <a:xfrm>
            <a:off x="1619250" y="6386513"/>
            <a:ext cx="422275" cy="215900"/>
          </a:xfrm>
          <a:prstGeom prst="rect">
            <a:avLst/>
          </a:prstGeom>
          <a:noFill/>
          <a:ln>
            <a:miter lim="800000"/>
            <a:headEnd/>
            <a:tailEnd/>
          </a:ln>
        </p:spPr>
        <p:txBody>
          <a:bodyPr/>
          <a:lstStyle/>
          <a:p>
            <a:pPr algn="r">
              <a:defRPr/>
            </a:pPr>
            <a:fld id="{F061C1EB-B42F-48D7-A98C-A0D07C6A8A8F}" type="slidenum">
              <a:rPr lang="da-DK" sz="900">
                <a:cs typeface="+mn-cs"/>
              </a:rPr>
              <a:pPr algn="r">
                <a:defRPr/>
              </a:pPr>
              <a:t>12</a:t>
            </a:fld>
            <a:endParaRPr lang="da-DK" sz="900">
              <a:cs typeface="+mn-cs"/>
            </a:endParaRPr>
          </a:p>
        </p:txBody>
      </p:sp>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el 1"/>
          <p:cNvSpPr>
            <a:spLocks noGrp="1"/>
          </p:cNvSpPr>
          <p:nvPr>
            <p:ph type="title"/>
          </p:nvPr>
        </p:nvSpPr>
        <p:spPr/>
        <p:txBody>
          <a:bodyPr/>
          <a:lstStyle/>
          <a:p>
            <a:pPr eaLnBrk="1" hangingPunct="1"/>
            <a:r>
              <a:rPr lang="da-DK" smtClean="0"/>
              <a:t>Formål med workshop</a:t>
            </a:r>
          </a:p>
        </p:txBody>
      </p:sp>
      <p:sp>
        <p:nvSpPr>
          <p:cNvPr id="17410" name="Pladsholder til indhold 2"/>
          <p:cNvSpPr>
            <a:spLocks noGrp="1"/>
          </p:cNvSpPr>
          <p:nvPr>
            <p:ph idx="1"/>
          </p:nvPr>
        </p:nvSpPr>
        <p:spPr/>
        <p:txBody>
          <a:bodyPr/>
          <a:lstStyle/>
          <a:p>
            <a:pPr eaLnBrk="1" hangingPunct="1"/>
            <a:endParaRPr lang="da-DK" smtClean="0"/>
          </a:p>
          <a:p>
            <a:pPr eaLnBrk="1" hangingPunct="1"/>
            <a:r>
              <a:rPr lang="da-DK" smtClean="0"/>
              <a:t>Inspiration via erfaringsudveksling</a:t>
            </a:r>
          </a:p>
          <a:p>
            <a:pPr eaLnBrk="1" hangingPunct="1"/>
            <a:endParaRPr lang="da-DK" smtClean="0"/>
          </a:p>
          <a:p>
            <a:pPr eaLnBrk="1" hangingPunct="1"/>
            <a:endParaRPr lang="da-DK" smtClean="0"/>
          </a:p>
        </p:txBody>
      </p:sp>
      <p:sp>
        <p:nvSpPr>
          <p:cNvPr id="4" name="Pladsholder til sidefod 3"/>
          <p:cNvSpPr>
            <a:spLocks noGrp="1"/>
          </p:cNvSpPr>
          <p:nvPr>
            <p:ph type="ftr" sz="quarter" idx="10"/>
          </p:nvPr>
        </p:nvSpPr>
        <p:spPr/>
        <p:txBody>
          <a:bodyPr/>
          <a:lstStyle/>
          <a:p>
            <a:pPr>
              <a:defRPr/>
            </a:pPr>
            <a:endParaRPr lang="da-DK"/>
          </a:p>
        </p:txBody>
      </p:sp>
      <p:sp>
        <p:nvSpPr>
          <p:cNvPr id="5" name="Pladsholder til dato 4"/>
          <p:cNvSpPr>
            <a:spLocks noGrp="1"/>
          </p:cNvSpPr>
          <p:nvPr>
            <p:ph type="dt" sz="quarter" idx="11"/>
          </p:nvPr>
        </p:nvSpPr>
        <p:spPr/>
        <p:txBody>
          <a:bodyPr/>
          <a:lstStyle/>
          <a:p>
            <a:pPr>
              <a:defRPr/>
            </a:pPr>
            <a:fld id="{07F4DC5A-C1E2-4D6C-A33D-7669341E1382}" type="datetime1">
              <a:rPr lang="da-DK" smtClean="0"/>
              <a:pPr>
                <a:defRPr/>
              </a:pPr>
              <a:t>23-04-2012</a:t>
            </a:fld>
            <a:endParaRPr lang="da-DK"/>
          </a:p>
        </p:txBody>
      </p:sp>
      <p:sp>
        <p:nvSpPr>
          <p:cNvPr id="6" name="Pladsholder til diasnummer 5"/>
          <p:cNvSpPr>
            <a:spLocks noGrp="1"/>
          </p:cNvSpPr>
          <p:nvPr>
            <p:ph type="sldNum" sz="quarter" idx="12"/>
          </p:nvPr>
        </p:nvSpPr>
        <p:spPr/>
        <p:txBody>
          <a:bodyPr/>
          <a:lstStyle/>
          <a:p>
            <a:pPr>
              <a:defRPr/>
            </a:pPr>
            <a:fld id="{F8C7FC35-DF8C-4AA0-BC92-1538A15CDBB1}" type="slidenum">
              <a:rPr lang="da-DK" smtClean="0"/>
              <a:pPr>
                <a:defRPr/>
              </a:pPr>
              <a:t>2</a:t>
            </a:fld>
            <a:endParaRPr lang="da-DK"/>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el 1"/>
          <p:cNvSpPr>
            <a:spLocks noGrp="1"/>
          </p:cNvSpPr>
          <p:nvPr>
            <p:ph type="title" idx="4294967295"/>
          </p:nvPr>
        </p:nvSpPr>
        <p:spPr/>
        <p:txBody>
          <a:bodyPr/>
          <a:lstStyle/>
          <a:p>
            <a:pPr eaLnBrk="1" hangingPunct="1"/>
            <a:r>
              <a:rPr lang="da-DK" smtClean="0"/>
              <a:t>Myndigheds-initiativ - AIT</a:t>
            </a:r>
          </a:p>
        </p:txBody>
      </p:sp>
      <p:sp>
        <p:nvSpPr>
          <p:cNvPr id="18434" name="Pladsholder til indhold 2"/>
          <p:cNvSpPr>
            <a:spLocks noGrp="1"/>
          </p:cNvSpPr>
          <p:nvPr>
            <p:ph idx="4294967295"/>
          </p:nvPr>
        </p:nvSpPr>
        <p:spPr/>
        <p:txBody>
          <a:bodyPr/>
          <a:lstStyle/>
          <a:p>
            <a:pPr eaLnBrk="1" hangingPunct="1"/>
            <a:endParaRPr lang="da-DK" smtClean="0"/>
          </a:p>
          <a:p>
            <a:pPr eaLnBrk="1" hangingPunct="1"/>
            <a:r>
              <a:rPr lang="da-DK" smtClean="0"/>
              <a:t>AIT fase 1</a:t>
            </a:r>
          </a:p>
          <a:p>
            <a:pPr marL="742950" lvl="1" indent="-285750"/>
            <a:r>
              <a:rPr lang="da-DK" smtClean="0"/>
              <a:t>Projekt 1: FTU-løsning til Optagelse.dk</a:t>
            </a:r>
          </a:p>
          <a:p>
            <a:pPr marL="742950" lvl="1" indent="-285750"/>
            <a:r>
              <a:rPr lang="da-DK" smtClean="0"/>
              <a:t>Projekt 7: It i skemalægningsprocessen</a:t>
            </a:r>
          </a:p>
          <a:p>
            <a:pPr marL="742950" lvl="1" indent="-285750"/>
            <a:r>
              <a:rPr lang="da-DK" smtClean="0"/>
              <a:t>Projekt 8: Forenkling af fraværsregistrering</a:t>
            </a:r>
          </a:p>
          <a:p>
            <a:pPr marL="742950" lvl="1" indent="-285750"/>
            <a:r>
              <a:rPr lang="da-DK" smtClean="0"/>
              <a:t>Projekt 9: Forenkling af eksamensprocessen</a:t>
            </a:r>
          </a:p>
          <a:p>
            <a:pPr marL="742950" lvl="1" indent="-285750"/>
            <a:r>
              <a:rPr lang="da-DK" smtClean="0"/>
              <a:t>Projekt 10: Almen Voksenuddannelse: Automatiseret censortildeling </a:t>
            </a:r>
          </a:p>
          <a:p>
            <a:pPr marL="742950" lvl="1" indent="-285750"/>
            <a:r>
              <a:rPr lang="da-DK" smtClean="0"/>
              <a:t>Projekt 17: Simplere indberetningsregler, brobygning</a:t>
            </a:r>
          </a:p>
          <a:p>
            <a:pPr marL="742950" lvl="1" indent="-285750"/>
            <a:r>
              <a:rPr lang="da-DK" smtClean="0"/>
              <a:t>Projekt 21: Tilskudsadministration i Navision Stat</a:t>
            </a:r>
          </a:p>
          <a:p>
            <a:pPr marL="742950" lvl="1" indent="-285750"/>
            <a:endParaRPr lang="da-DK" smtClean="0"/>
          </a:p>
          <a:p>
            <a:pPr>
              <a:buFontTx/>
              <a:buNone/>
            </a:pPr>
            <a:endParaRPr lang="da-DK" smtClean="0"/>
          </a:p>
        </p:txBody>
      </p:sp>
      <p:sp>
        <p:nvSpPr>
          <p:cNvPr id="4" name="Pladsholder til sidefod 3"/>
          <p:cNvSpPr txBox="1">
            <a:spLocks noGrp="1"/>
          </p:cNvSpPr>
          <p:nvPr/>
        </p:nvSpPr>
        <p:spPr bwMode="auto">
          <a:xfrm>
            <a:off x="395288" y="6165850"/>
            <a:ext cx="5329237" cy="287338"/>
          </a:xfrm>
          <a:prstGeom prst="rect">
            <a:avLst/>
          </a:prstGeom>
          <a:solidFill>
            <a:schemeClr val="bg1"/>
          </a:solidFill>
          <a:ln>
            <a:miter lim="800000"/>
            <a:headEnd/>
            <a:tailEnd/>
          </a:ln>
        </p:spPr>
        <p:txBody>
          <a:bodyPr/>
          <a:lstStyle/>
          <a:p>
            <a:pPr>
              <a:defRPr/>
            </a:pPr>
            <a:endParaRPr lang="da-DK" sz="1200" b="1">
              <a:cs typeface="+mn-cs"/>
            </a:endParaRPr>
          </a:p>
        </p:txBody>
      </p:sp>
      <p:sp>
        <p:nvSpPr>
          <p:cNvPr id="5" name="Pladsholder til dato 4"/>
          <p:cNvSpPr txBox="1">
            <a:spLocks noGrp="1"/>
          </p:cNvSpPr>
          <p:nvPr/>
        </p:nvSpPr>
        <p:spPr bwMode="auto">
          <a:xfrm>
            <a:off x="395288" y="6389688"/>
            <a:ext cx="1223962" cy="207962"/>
          </a:xfrm>
          <a:prstGeom prst="rect">
            <a:avLst/>
          </a:prstGeom>
          <a:noFill/>
          <a:ln>
            <a:miter lim="800000"/>
            <a:headEnd/>
            <a:tailEnd/>
          </a:ln>
        </p:spPr>
        <p:txBody>
          <a:bodyPr/>
          <a:lstStyle/>
          <a:p>
            <a:pPr>
              <a:defRPr/>
            </a:pPr>
            <a:fld id="{07F4DC5A-C1E2-4D6C-A33D-7669341E1382}" type="datetime1">
              <a:rPr lang="da-DK" sz="900">
                <a:cs typeface="+mn-cs"/>
              </a:rPr>
              <a:pPr>
                <a:defRPr/>
              </a:pPr>
              <a:t>23-04-2012</a:t>
            </a:fld>
            <a:endParaRPr lang="da-DK" sz="900">
              <a:cs typeface="+mn-cs"/>
            </a:endParaRPr>
          </a:p>
        </p:txBody>
      </p:sp>
      <p:sp>
        <p:nvSpPr>
          <p:cNvPr id="6" name="Pladsholder til diasnummer 5"/>
          <p:cNvSpPr txBox="1">
            <a:spLocks noGrp="1"/>
          </p:cNvSpPr>
          <p:nvPr/>
        </p:nvSpPr>
        <p:spPr bwMode="auto">
          <a:xfrm>
            <a:off x="1619250" y="6386513"/>
            <a:ext cx="422275" cy="215900"/>
          </a:xfrm>
          <a:prstGeom prst="rect">
            <a:avLst/>
          </a:prstGeom>
          <a:noFill/>
          <a:ln>
            <a:miter lim="800000"/>
            <a:headEnd/>
            <a:tailEnd/>
          </a:ln>
        </p:spPr>
        <p:txBody>
          <a:bodyPr/>
          <a:lstStyle/>
          <a:p>
            <a:pPr algn="r">
              <a:defRPr/>
            </a:pPr>
            <a:fld id="{0EF4BA6F-7A9E-43FA-9530-593A87F79904}" type="slidenum">
              <a:rPr lang="da-DK" sz="900">
                <a:cs typeface="+mn-cs"/>
              </a:rPr>
              <a:pPr algn="r">
                <a:defRPr/>
              </a:pPr>
              <a:t>3</a:t>
            </a:fld>
            <a:endParaRPr lang="da-DK" sz="900">
              <a:cs typeface="+mn-cs"/>
            </a:endParaRPr>
          </a:p>
        </p:txBody>
      </p:sp>
    </p:spTree>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el 1"/>
          <p:cNvSpPr>
            <a:spLocks noGrp="1"/>
          </p:cNvSpPr>
          <p:nvPr>
            <p:ph type="title" idx="4294967295"/>
          </p:nvPr>
        </p:nvSpPr>
        <p:spPr/>
        <p:txBody>
          <a:bodyPr/>
          <a:lstStyle/>
          <a:p>
            <a:pPr eaLnBrk="1" hangingPunct="1"/>
            <a:r>
              <a:rPr lang="da-DK" smtClean="0"/>
              <a:t>Myndigheds-initiativer: AIT og Efteruddannelse.dk</a:t>
            </a:r>
          </a:p>
        </p:txBody>
      </p:sp>
      <p:sp>
        <p:nvSpPr>
          <p:cNvPr id="25603" name="Pladsholder til indhold 2"/>
          <p:cNvSpPr>
            <a:spLocks noGrp="1"/>
          </p:cNvSpPr>
          <p:nvPr>
            <p:ph idx="4294967295"/>
          </p:nvPr>
        </p:nvSpPr>
        <p:spPr/>
        <p:txBody>
          <a:bodyPr/>
          <a:lstStyle/>
          <a:p>
            <a:pPr eaLnBrk="1" hangingPunct="1"/>
            <a:r>
              <a:rPr lang="da-DK" smtClean="0"/>
              <a:t>AIT fase 2</a:t>
            </a:r>
          </a:p>
          <a:p>
            <a:pPr marL="742950" lvl="1" indent="-285750" eaLnBrk="1" hangingPunct="1"/>
            <a:r>
              <a:rPr lang="en-US" smtClean="0"/>
              <a:t>Administrativ IT</a:t>
            </a:r>
          </a:p>
          <a:p>
            <a:pPr marL="742950" lvl="1" indent="-285750" eaLnBrk="1" hangingPunct="1"/>
            <a:r>
              <a:rPr lang="en-US" smtClean="0"/>
              <a:t>Pædagogisk IT</a:t>
            </a:r>
          </a:p>
          <a:p>
            <a:pPr marL="742950" lvl="1" indent="-285750" eaLnBrk="1" hangingPunct="1"/>
            <a:endParaRPr lang="en-US" smtClean="0"/>
          </a:p>
          <a:p>
            <a:r>
              <a:rPr lang="da-DK" smtClean="0"/>
              <a:t>Efteruddannelse.dk</a:t>
            </a:r>
          </a:p>
          <a:p>
            <a:pPr marL="742950" lvl="1" indent="-285750"/>
            <a:r>
              <a:rPr lang="da-DK" smtClean="0"/>
              <a:t>Virksomheden tilmelder kursister på kursus via portalen direkte ind i EASY-A.</a:t>
            </a:r>
          </a:p>
          <a:p>
            <a:pPr marL="742950" lvl="1" indent="-285750"/>
            <a:r>
              <a:rPr lang="da-DK" smtClean="0"/>
              <a:t>Skolen har mulighed for at sende indkaldelsesbreve via e-mail direkte til virksomheder og kursister</a:t>
            </a:r>
          </a:p>
          <a:p>
            <a:pPr marL="742950" lvl="1" indent="-285750"/>
            <a:r>
              <a:rPr lang="da-DK" smtClean="0"/>
              <a:t>Skolen har mulighed for at fraværsregistrere også via portalen</a:t>
            </a:r>
          </a:p>
          <a:p>
            <a:pPr marL="742950" lvl="1" indent="-285750"/>
            <a:r>
              <a:rPr lang="da-DK" smtClean="0"/>
              <a:t>Efterfølgende søger virksomheden VEU-godtgørelse direkte til A-kasser m.v. og får VEU-godtgørelse direkte.</a:t>
            </a:r>
            <a:endParaRPr lang="en-US" smtClean="0"/>
          </a:p>
          <a:p>
            <a:pPr marL="742950" lvl="1" indent="-285750" eaLnBrk="1" hangingPunct="1"/>
            <a:endParaRPr lang="en-US" smtClean="0"/>
          </a:p>
          <a:p>
            <a:pPr eaLnBrk="1" hangingPunct="1"/>
            <a:endParaRPr lang="da-DK" smtClean="0"/>
          </a:p>
        </p:txBody>
      </p:sp>
      <p:sp>
        <p:nvSpPr>
          <p:cNvPr id="4" name="Pladsholder til sidefod 3"/>
          <p:cNvSpPr txBox="1">
            <a:spLocks noGrp="1"/>
          </p:cNvSpPr>
          <p:nvPr/>
        </p:nvSpPr>
        <p:spPr bwMode="auto">
          <a:xfrm>
            <a:off x="395288" y="6165850"/>
            <a:ext cx="5329237" cy="287338"/>
          </a:xfrm>
          <a:prstGeom prst="rect">
            <a:avLst/>
          </a:prstGeom>
          <a:solidFill>
            <a:schemeClr val="bg1"/>
          </a:solidFill>
          <a:ln>
            <a:miter lim="800000"/>
            <a:headEnd/>
            <a:tailEnd/>
          </a:ln>
        </p:spPr>
        <p:txBody>
          <a:bodyPr/>
          <a:lstStyle/>
          <a:p>
            <a:pPr>
              <a:defRPr/>
            </a:pPr>
            <a:endParaRPr lang="da-DK" sz="1200" b="1">
              <a:cs typeface="+mn-cs"/>
            </a:endParaRPr>
          </a:p>
        </p:txBody>
      </p:sp>
      <p:sp>
        <p:nvSpPr>
          <p:cNvPr id="5" name="Pladsholder til dato 4"/>
          <p:cNvSpPr txBox="1">
            <a:spLocks noGrp="1"/>
          </p:cNvSpPr>
          <p:nvPr/>
        </p:nvSpPr>
        <p:spPr bwMode="auto">
          <a:xfrm>
            <a:off x="395288" y="6389688"/>
            <a:ext cx="1223962" cy="207962"/>
          </a:xfrm>
          <a:prstGeom prst="rect">
            <a:avLst/>
          </a:prstGeom>
          <a:noFill/>
          <a:ln>
            <a:miter lim="800000"/>
            <a:headEnd/>
            <a:tailEnd/>
          </a:ln>
        </p:spPr>
        <p:txBody>
          <a:bodyPr/>
          <a:lstStyle/>
          <a:p>
            <a:pPr>
              <a:defRPr/>
            </a:pPr>
            <a:fld id="{07F4DC5A-C1E2-4D6C-A33D-7669341E1382}" type="datetime1">
              <a:rPr lang="da-DK" sz="900">
                <a:cs typeface="+mn-cs"/>
              </a:rPr>
              <a:pPr>
                <a:defRPr/>
              </a:pPr>
              <a:t>23-04-2012</a:t>
            </a:fld>
            <a:endParaRPr lang="da-DK" sz="900">
              <a:cs typeface="+mn-cs"/>
            </a:endParaRPr>
          </a:p>
        </p:txBody>
      </p:sp>
      <p:sp>
        <p:nvSpPr>
          <p:cNvPr id="6" name="Pladsholder til diasnummer 5"/>
          <p:cNvSpPr txBox="1">
            <a:spLocks noGrp="1"/>
          </p:cNvSpPr>
          <p:nvPr/>
        </p:nvSpPr>
        <p:spPr bwMode="auto">
          <a:xfrm>
            <a:off x="1619250" y="6386513"/>
            <a:ext cx="422275" cy="215900"/>
          </a:xfrm>
          <a:prstGeom prst="rect">
            <a:avLst/>
          </a:prstGeom>
          <a:noFill/>
          <a:ln>
            <a:miter lim="800000"/>
            <a:headEnd/>
            <a:tailEnd/>
          </a:ln>
        </p:spPr>
        <p:txBody>
          <a:bodyPr/>
          <a:lstStyle/>
          <a:p>
            <a:pPr algn="r">
              <a:defRPr/>
            </a:pPr>
            <a:fld id="{FF969740-E5E6-4CAE-8214-27B6F922CDCC}" type="slidenum">
              <a:rPr lang="da-DK" sz="900">
                <a:cs typeface="+mn-cs"/>
              </a:rPr>
              <a:pPr algn="r">
                <a:defRPr/>
              </a:pPr>
              <a:t>4</a:t>
            </a:fld>
            <a:endParaRPr lang="da-DK" sz="900">
              <a:cs typeface="+mn-cs"/>
            </a:endParaRPr>
          </a:p>
        </p:txBody>
      </p:sp>
    </p:spTree>
  </p:cSld>
  <p:clrMapOvr>
    <a:masterClrMapping/>
  </p:clrMapOvr>
  <p:transition>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el 1"/>
          <p:cNvSpPr>
            <a:spLocks noGrp="1"/>
          </p:cNvSpPr>
          <p:nvPr>
            <p:ph type="title" idx="4294967295"/>
          </p:nvPr>
        </p:nvSpPr>
        <p:spPr>
          <a:xfrm>
            <a:off x="323850" y="188913"/>
            <a:ext cx="8424863" cy="360362"/>
          </a:xfrm>
        </p:spPr>
        <p:txBody>
          <a:bodyPr/>
          <a:lstStyle/>
          <a:p>
            <a:pPr eaLnBrk="1" hangingPunct="1"/>
            <a:r>
              <a:rPr lang="da-DK" smtClean="0"/>
              <a:t>Danske Erhvervsskoler</a:t>
            </a:r>
          </a:p>
        </p:txBody>
      </p:sp>
      <p:sp>
        <p:nvSpPr>
          <p:cNvPr id="28675" name="Pladsholder til indhold 2"/>
          <p:cNvSpPr>
            <a:spLocks noGrp="1"/>
          </p:cNvSpPr>
          <p:nvPr>
            <p:ph idx="4294967295"/>
          </p:nvPr>
        </p:nvSpPr>
        <p:spPr/>
        <p:txBody>
          <a:bodyPr/>
          <a:lstStyle/>
          <a:p>
            <a:pPr eaLnBrk="1" hangingPunct="1"/>
            <a:endParaRPr lang="en-US" smtClean="0"/>
          </a:p>
          <a:p>
            <a:pPr eaLnBrk="1" hangingPunct="1"/>
            <a:r>
              <a:rPr lang="en-US" smtClean="0"/>
              <a:t>Den Digitale Erhvervsskole</a:t>
            </a:r>
          </a:p>
          <a:p>
            <a:pPr marL="742950" lvl="1" indent="-285750" eaLnBrk="1" hangingPunct="1"/>
            <a:r>
              <a:rPr lang="da-DK" smtClean="0"/>
              <a:t>Danske Erhvervsskoler skød projektet i gang på en konference i april 2011.</a:t>
            </a:r>
          </a:p>
          <a:p>
            <a:pPr marL="742950" lvl="1" indent="-285750" eaLnBrk="1" hangingPunct="1"/>
            <a:r>
              <a:rPr lang="da-DK" smtClean="0"/>
              <a:t>Status? </a:t>
            </a:r>
          </a:p>
          <a:p>
            <a:endParaRPr lang="da-DK" smtClean="0"/>
          </a:p>
          <a:p>
            <a:endParaRPr lang="da-DK" smtClean="0"/>
          </a:p>
        </p:txBody>
      </p:sp>
      <p:sp>
        <p:nvSpPr>
          <p:cNvPr id="4" name="Pladsholder til sidefod 3"/>
          <p:cNvSpPr txBox="1">
            <a:spLocks noGrp="1"/>
          </p:cNvSpPr>
          <p:nvPr/>
        </p:nvSpPr>
        <p:spPr bwMode="auto">
          <a:xfrm>
            <a:off x="395288" y="6165850"/>
            <a:ext cx="5329237" cy="287338"/>
          </a:xfrm>
          <a:prstGeom prst="rect">
            <a:avLst/>
          </a:prstGeom>
          <a:solidFill>
            <a:schemeClr val="bg1"/>
          </a:solidFill>
          <a:ln>
            <a:miter lim="800000"/>
            <a:headEnd/>
            <a:tailEnd/>
          </a:ln>
        </p:spPr>
        <p:txBody>
          <a:bodyPr/>
          <a:lstStyle/>
          <a:p>
            <a:pPr>
              <a:defRPr/>
            </a:pPr>
            <a:endParaRPr lang="da-DK" sz="1200" b="1">
              <a:cs typeface="+mn-cs"/>
            </a:endParaRPr>
          </a:p>
        </p:txBody>
      </p:sp>
      <p:sp>
        <p:nvSpPr>
          <p:cNvPr id="5" name="Pladsholder til dato 4"/>
          <p:cNvSpPr txBox="1">
            <a:spLocks noGrp="1"/>
          </p:cNvSpPr>
          <p:nvPr/>
        </p:nvSpPr>
        <p:spPr bwMode="auto">
          <a:xfrm>
            <a:off x="395288" y="6389688"/>
            <a:ext cx="1223962" cy="207962"/>
          </a:xfrm>
          <a:prstGeom prst="rect">
            <a:avLst/>
          </a:prstGeom>
          <a:noFill/>
          <a:ln>
            <a:miter lim="800000"/>
            <a:headEnd/>
            <a:tailEnd/>
          </a:ln>
        </p:spPr>
        <p:txBody>
          <a:bodyPr/>
          <a:lstStyle/>
          <a:p>
            <a:pPr>
              <a:defRPr/>
            </a:pPr>
            <a:fld id="{07F4DC5A-C1E2-4D6C-A33D-7669341E1382}" type="datetime1">
              <a:rPr lang="da-DK" sz="900">
                <a:cs typeface="+mn-cs"/>
              </a:rPr>
              <a:pPr>
                <a:defRPr/>
              </a:pPr>
              <a:t>23-04-2012</a:t>
            </a:fld>
            <a:endParaRPr lang="da-DK" sz="900">
              <a:cs typeface="+mn-cs"/>
            </a:endParaRPr>
          </a:p>
        </p:txBody>
      </p:sp>
      <p:sp>
        <p:nvSpPr>
          <p:cNvPr id="6" name="Pladsholder til diasnummer 5"/>
          <p:cNvSpPr txBox="1">
            <a:spLocks noGrp="1"/>
          </p:cNvSpPr>
          <p:nvPr/>
        </p:nvSpPr>
        <p:spPr bwMode="auto">
          <a:xfrm>
            <a:off x="1619250" y="6386513"/>
            <a:ext cx="422275" cy="215900"/>
          </a:xfrm>
          <a:prstGeom prst="rect">
            <a:avLst/>
          </a:prstGeom>
          <a:noFill/>
          <a:ln>
            <a:miter lim="800000"/>
            <a:headEnd/>
            <a:tailEnd/>
          </a:ln>
        </p:spPr>
        <p:txBody>
          <a:bodyPr/>
          <a:lstStyle/>
          <a:p>
            <a:pPr algn="r">
              <a:defRPr/>
            </a:pPr>
            <a:fld id="{DF71BF8B-3596-4E35-B931-8C7D40171802}" type="slidenum">
              <a:rPr lang="da-DK" sz="900">
                <a:cs typeface="+mn-cs"/>
              </a:rPr>
              <a:pPr algn="r">
                <a:defRPr/>
              </a:pPr>
              <a:t>5</a:t>
            </a:fld>
            <a:endParaRPr lang="da-DK" sz="900">
              <a:cs typeface="+mn-cs"/>
            </a:endParaRPr>
          </a:p>
        </p:txBody>
      </p:sp>
    </p:spTree>
  </p:cSld>
  <p:clrMapOvr>
    <a:masterClrMapping/>
  </p:clrMapOvr>
  <p:transition>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el 1"/>
          <p:cNvSpPr>
            <a:spLocks noGrp="1"/>
          </p:cNvSpPr>
          <p:nvPr>
            <p:ph type="title" idx="4294967295"/>
          </p:nvPr>
        </p:nvSpPr>
        <p:spPr/>
        <p:txBody>
          <a:bodyPr/>
          <a:lstStyle/>
          <a:p>
            <a:pPr eaLnBrk="1" hangingPunct="1"/>
            <a:r>
              <a:rPr lang="da-DK" smtClean="0"/>
              <a:t>Faglig udvalg</a:t>
            </a:r>
          </a:p>
        </p:txBody>
      </p:sp>
      <p:sp>
        <p:nvSpPr>
          <p:cNvPr id="20482" name="Pladsholder til indhold 2"/>
          <p:cNvSpPr>
            <a:spLocks noGrp="1"/>
          </p:cNvSpPr>
          <p:nvPr>
            <p:ph idx="4294967295"/>
          </p:nvPr>
        </p:nvSpPr>
        <p:spPr/>
        <p:txBody>
          <a:bodyPr/>
          <a:lstStyle/>
          <a:p>
            <a:r>
              <a:rPr lang="da-DK" smtClean="0"/>
              <a:t>Kompetencekort til elever</a:t>
            </a:r>
          </a:p>
          <a:p>
            <a:pPr marL="742950" lvl="1" indent="-285750"/>
            <a:r>
              <a:rPr lang="da-DK" smtClean="0"/>
              <a:t>Byggeriets Uddannelser</a:t>
            </a:r>
          </a:p>
          <a:p>
            <a:pPr marL="742950" lvl="1" indent="-285750"/>
            <a:r>
              <a:rPr lang="da-DK" smtClean="0"/>
              <a:t>Frisørfaget</a:t>
            </a:r>
          </a:p>
          <a:p>
            <a:pPr marL="742950" lvl="1" indent="-285750"/>
            <a:r>
              <a:rPr lang="da-DK" smtClean="0"/>
              <a:t>Malerfaget</a:t>
            </a:r>
          </a:p>
          <a:p>
            <a:pPr marL="742950" lvl="1" indent="-285750"/>
            <a:r>
              <a:rPr lang="da-DK" smtClean="0"/>
              <a:t>?</a:t>
            </a:r>
          </a:p>
          <a:p>
            <a:pPr marL="742950" lvl="1" indent="-285750"/>
            <a:endParaRPr lang="da-DK" smtClean="0"/>
          </a:p>
          <a:p>
            <a:r>
              <a:rPr lang="da-DK" smtClean="0"/>
              <a:t>Lokalt IT-system -&gt; EASY-P: </a:t>
            </a:r>
          </a:p>
          <a:p>
            <a:pPr marL="742950" lvl="1" indent="-285750"/>
            <a:r>
              <a:rPr lang="da-DK" smtClean="0"/>
              <a:t>overflødiggør forsendelse af kopi af uddannelsesaftaler</a:t>
            </a:r>
          </a:p>
          <a:p>
            <a:pPr marL="742950" lvl="1" indent="-285750"/>
            <a:r>
              <a:rPr lang="da-DK" smtClean="0"/>
              <a:t>FU får elektroniske holdlister vedrørende svendeprøver</a:t>
            </a:r>
          </a:p>
          <a:p>
            <a:pPr marL="742950" lvl="1" indent="-285750"/>
            <a:r>
              <a:rPr lang="da-DK" smtClean="0"/>
              <a:t>Skoler skal ikke sende FU-breve om uafsluttede læreforhold</a:t>
            </a:r>
          </a:p>
          <a:p>
            <a:endParaRPr lang="da-DK" smtClean="0"/>
          </a:p>
          <a:p>
            <a:r>
              <a:rPr lang="da-DK" smtClean="0"/>
              <a:t>I.U. og TUR: webservice mellem EASY-P og EVG</a:t>
            </a:r>
          </a:p>
          <a:p>
            <a:pPr marL="742950" lvl="1" indent="-285750"/>
            <a:endParaRPr lang="da-DK" smtClean="0"/>
          </a:p>
        </p:txBody>
      </p:sp>
      <p:sp>
        <p:nvSpPr>
          <p:cNvPr id="4" name="Pladsholder til sidefod 3"/>
          <p:cNvSpPr txBox="1">
            <a:spLocks noGrp="1"/>
          </p:cNvSpPr>
          <p:nvPr/>
        </p:nvSpPr>
        <p:spPr bwMode="auto">
          <a:xfrm>
            <a:off x="395288" y="6165850"/>
            <a:ext cx="5329237" cy="287338"/>
          </a:xfrm>
          <a:prstGeom prst="rect">
            <a:avLst/>
          </a:prstGeom>
          <a:solidFill>
            <a:schemeClr val="bg1"/>
          </a:solidFill>
          <a:ln>
            <a:miter lim="800000"/>
            <a:headEnd/>
            <a:tailEnd/>
          </a:ln>
        </p:spPr>
        <p:txBody>
          <a:bodyPr/>
          <a:lstStyle/>
          <a:p>
            <a:pPr>
              <a:defRPr/>
            </a:pPr>
            <a:endParaRPr lang="da-DK" sz="1200" b="1">
              <a:cs typeface="+mn-cs"/>
            </a:endParaRPr>
          </a:p>
        </p:txBody>
      </p:sp>
      <p:sp>
        <p:nvSpPr>
          <p:cNvPr id="5" name="Pladsholder til dato 4"/>
          <p:cNvSpPr txBox="1">
            <a:spLocks noGrp="1"/>
          </p:cNvSpPr>
          <p:nvPr/>
        </p:nvSpPr>
        <p:spPr bwMode="auto">
          <a:xfrm>
            <a:off x="395288" y="6389688"/>
            <a:ext cx="1223962" cy="207962"/>
          </a:xfrm>
          <a:prstGeom prst="rect">
            <a:avLst/>
          </a:prstGeom>
          <a:noFill/>
          <a:ln>
            <a:miter lim="800000"/>
            <a:headEnd/>
            <a:tailEnd/>
          </a:ln>
        </p:spPr>
        <p:txBody>
          <a:bodyPr/>
          <a:lstStyle/>
          <a:p>
            <a:pPr>
              <a:defRPr/>
            </a:pPr>
            <a:fld id="{07F4DC5A-C1E2-4D6C-A33D-7669341E1382}" type="datetime1">
              <a:rPr lang="da-DK" sz="900">
                <a:cs typeface="+mn-cs"/>
              </a:rPr>
              <a:pPr>
                <a:defRPr/>
              </a:pPr>
              <a:t>23-04-2012</a:t>
            </a:fld>
            <a:endParaRPr lang="da-DK" sz="900">
              <a:cs typeface="+mn-cs"/>
            </a:endParaRPr>
          </a:p>
        </p:txBody>
      </p:sp>
      <p:sp>
        <p:nvSpPr>
          <p:cNvPr id="6" name="Pladsholder til diasnummer 5"/>
          <p:cNvSpPr txBox="1">
            <a:spLocks noGrp="1"/>
          </p:cNvSpPr>
          <p:nvPr/>
        </p:nvSpPr>
        <p:spPr bwMode="auto">
          <a:xfrm>
            <a:off x="1619250" y="6386513"/>
            <a:ext cx="422275" cy="215900"/>
          </a:xfrm>
          <a:prstGeom prst="rect">
            <a:avLst/>
          </a:prstGeom>
          <a:noFill/>
          <a:ln>
            <a:miter lim="800000"/>
            <a:headEnd/>
            <a:tailEnd/>
          </a:ln>
        </p:spPr>
        <p:txBody>
          <a:bodyPr/>
          <a:lstStyle/>
          <a:p>
            <a:pPr algn="r">
              <a:defRPr/>
            </a:pPr>
            <a:fld id="{3730CCC7-1F47-4FEC-A384-B91EA3608567}" type="slidenum">
              <a:rPr lang="da-DK" sz="900">
                <a:cs typeface="+mn-cs"/>
              </a:rPr>
              <a:pPr algn="r">
                <a:defRPr/>
              </a:pPr>
              <a:t>6</a:t>
            </a:fld>
            <a:endParaRPr lang="da-DK" sz="900">
              <a:cs typeface="+mn-cs"/>
            </a:endParaRPr>
          </a:p>
        </p:txBody>
      </p:sp>
    </p:spTree>
  </p:cSld>
  <p:clrMapOvr>
    <a:masterClrMapping/>
  </p:clrMapOvr>
  <p:transition>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el 1"/>
          <p:cNvSpPr>
            <a:spLocks noGrp="1"/>
          </p:cNvSpPr>
          <p:nvPr>
            <p:ph type="title" idx="4294967295"/>
          </p:nvPr>
        </p:nvSpPr>
        <p:spPr/>
        <p:txBody>
          <a:bodyPr/>
          <a:lstStyle/>
          <a:p>
            <a:pPr eaLnBrk="1" hangingPunct="1"/>
            <a:r>
              <a:rPr lang="da-DK" smtClean="0"/>
              <a:t>Sammenhænge mellem UNI-C systemer</a:t>
            </a:r>
          </a:p>
        </p:txBody>
      </p:sp>
      <p:sp>
        <p:nvSpPr>
          <p:cNvPr id="32771" name="Pladsholder til indhold 2"/>
          <p:cNvSpPr>
            <a:spLocks noGrp="1"/>
          </p:cNvSpPr>
          <p:nvPr>
            <p:ph idx="4294967295"/>
          </p:nvPr>
        </p:nvSpPr>
        <p:spPr/>
        <p:txBody>
          <a:bodyPr/>
          <a:lstStyle/>
          <a:p>
            <a:r>
              <a:rPr lang="da-DK" smtClean="0"/>
              <a:t>Princip: tast kun samme oplysning én gang i eet system; se det hvor det skal ses.</a:t>
            </a:r>
          </a:p>
          <a:p>
            <a:endParaRPr lang="da-DK" smtClean="0"/>
          </a:p>
          <a:p>
            <a:r>
              <a:rPr lang="da-DK" smtClean="0"/>
              <a:t>Skolevejledninger produceres i EASY-A og vil blive overført til Elevplan fra september 2012. EASY-P vil linke til vejledningen.</a:t>
            </a:r>
          </a:p>
          <a:p>
            <a:endParaRPr lang="da-DK" smtClean="0"/>
          </a:p>
          <a:p>
            <a:r>
              <a:rPr lang="da-DK" smtClean="0"/>
              <a:t>Praktikerklæringer, både foreløbige og endelige, vil kunne registreres direkte i Elevplan, foråret 2013. Der vil være link til disse i EASY-P.</a:t>
            </a:r>
          </a:p>
          <a:p>
            <a:endParaRPr lang="da-DK" smtClean="0"/>
          </a:p>
          <a:p>
            <a:r>
              <a:rPr lang="da-DK" smtClean="0"/>
              <a:t>Samme login til alle relevante systemer, for hhv. adm., virksomheder og elever, med fx NEM ID, digital signatur eller UNI•Login. Foreløbigt er vi ved at få det på plads for eleverne og delvist for administrationen. </a:t>
            </a:r>
          </a:p>
          <a:p>
            <a:endParaRPr lang="da-DK" smtClean="0"/>
          </a:p>
          <a:p>
            <a:pPr marL="742950" lvl="1" indent="-285750"/>
            <a:endParaRPr lang="da-DK" smtClean="0"/>
          </a:p>
        </p:txBody>
      </p:sp>
      <p:sp>
        <p:nvSpPr>
          <p:cNvPr id="4" name="Pladsholder til sidefod 3"/>
          <p:cNvSpPr txBox="1">
            <a:spLocks noGrp="1"/>
          </p:cNvSpPr>
          <p:nvPr/>
        </p:nvSpPr>
        <p:spPr bwMode="auto">
          <a:xfrm>
            <a:off x="395288" y="6165850"/>
            <a:ext cx="5329237" cy="287338"/>
          </a:xfrm>
          <a:prstGeom prst="rect">
            <a:avLst/>
          </a:prstGeom>
          <a:solidFill>
            <a:schemeClr val="bg1"/>
          </a:solidFill>
          <a:ln>
            <a:miter lim="800000"/>
            <a:headEnd/>
            <a:tailEnd/>
          </a:ln>
        </p:spPr>
        <p:txBody>
          <a:bodyPr/>
          <a:lstStyle/>
          <a:p>
            <a:pPr>
              <a:defRPr/>
            </a:pPr>
            <a:endParaRPr lang="da-DK" sz="1200" b="1">
              <a:cs typeface="+mn-cs"/>
            </a:endParaRPr>
          </a:p>
        </p:txBody>
      </p:sp>
      <p:sp>
        <p:nvSpPr>
          <p:cNvPr id="5" name="Pladsholder til dato 4"/>
          <p:cNvSpPr txBox="1">
            <a:spLocks noGrp="1"/>
          </p:cNvSpPr>
          <p:nvPr/>
        </p:nvSpPr>
        <p:spPr bwMode="auto">
          <a:xfrm>
            <a:off x="395288" y="6389688"/>
            <a:ext cx="1223962" cy="207962"/>
          </a:xfrm>
          <a:prstGeom prst="rect">
            <a:avLst/>
          </a:prstGeom>
          <a:noFill/>
          <a:ln>
            <a:miter lim="800000"/>
            <a:headEnd/>
            <a:tailEnd/>
          </a:ln>
        </p:spPr>
        <p:txBody>
          <a:bodyPr/>
          <a:lstStyle/>
          <a:p>
            <a:pPr>
              <a:defRPr/>
            </a:pPr>
            <a:fld id="{07F4DC5A-C1E2-4D6C-A33D-7669341E1382}" type="datetime1">
              <a:rPr lang="da-DK" sz="900">
                <a:cs typeface="+mn-cs"/>
              </a:rPr>
              <a:pPr>
                <a:defRPr/>
              </a:pPr>
              <a:t>23-04-2012</a:t>
            </a:fld>
            <a:endParaRPr lang="da-DK" sz="900">
              <a:cs typeface="+mn-cs"/>
            </a:endParaRPr>
          </a:p>
        </p:txBody>
      </p:sp>
      <p:sp>
        <p:nvSpPr>
          <p:cNvPr id="6" name="Pladsholder til diasnummer 5"/>
          <p:cNvSpPr txBox="1">
            <a:spLocks noGrp="1"/>
          </p:cNvSpPr>
          <p:nvPr/>
        </p:nvSpPr>
        <p:spPr bwMode="auto">
          <a:xfrm>
            <a:off x="1619250" y="6386513"/>
            <a:ext cx="422275" cy="215900"/>
          </a:xfrm>
          <a:prstGeom prst="rect">
            <a:avLst/>
          </a:prstGeom>
          <a:noFill/>
          <a:ln>
            <a:miter lim="800000"/>
            <a:headEnd/>
            <a:tailEnd/>
          </a:ln>
        </p:spPr>
        <p:txBody>
          <a:bodyPr/>
          <a:lstStyle/>
          <a:p>
            <a:pPr algn="r">
              <a:defRPr/>
            </a:pPr>
            <a:fld id="{EC9852F7-2C5C-4ACF-8F44-C62119A9F2AC}" type="slidenum">
              <a:rPr lang="da-DK" sz="900">
                <a:cs typeface="+mn-cs"/>
              </a:rPr>
              <a:pPr algn="r">
                <a:defRPr/>
              </a:pPr>
              <a:t>7</a:t>
            </a:fld>
            <a:endParaRPr lang="da-DK" sz="900">
              <a:cs typeface="+mn-cs"/>
            </a:endParaRPr>
          </a:p>
        </p:txBody>
      </p:sp>
    </p:spTree>
  </p:cSld>
  <p:clrMapOvr>
    <a:masterClrMapping/>
  </p:clrMapOvr>
  <p:transition>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el 1"/>
          <p:cNvSpPr>
            <a:spLocks noGrp="1"/>
          </p:cNvSpPr>
          <p:nvPr>
            <p:ph type="title" idx="4294967295"/>
          </p:nvPr>
        </p:nvSpPr>
        <p:spPr/>
        <p:txBody>
          <a:bodyPr/>
          <a:lstStyle/>
          <a:p>
            <a:pPr eaLnBrk="1" hangingPunct="1"/>
            <a:r>
              <a:rPr lang="da-DK" smtClean="0"/>
              <a:t>Skole-initiativer</a:t>
            </a:r>
          </a:p>
        </p:txBody>
      </p:sp>
      <p:sp>
        <p:nvSpPr>
          <p:cNvPr id="22530" name="Pladsholder til indhold 2"/>
          <p:cNvSpPr>
            <a:spLocks noGrp="1"/>
          </p:cNvSpPr>
          <p:nvPr>
            <p:ph idx="4294967295"/>
          </p:nvPr>
        </p:nvSpPr>
        <p:spPr/>
        <p:txBody>
          <a:bodyPr/>
          <a:lstStyle/>
          <a:p>
            <a:endParaRPr lang="da-DK" smtClean="0"/>
          </a:p>
          <a:p>
            <a:r>
              <a:rPr lang="da-DK" smtClean="0"/>
              <a:t>Kig på alt, der i dag indebærer brug af papir.</a:t>
            </a:r>
          </a:p>
          <a:p>
            <a:endParaRPr lang="da-DK" smtClean="0"/>
          </a:p>
          <a:p>
            <a:r>
              <a:rPr lang="da-DK" smtClean="0"/>
              <a:t>Ekstern kommunikation, mellem:</a:t>
            </a:r>
          </a:p>
          <a:p>
            <a:pPr lvl="1"/>
            <a:r>
              <a:rPr lang="da-DK" smtClean="0"/>
              <a:t>Skoler</a:t>
            </a:r>
          </a:p>
          <a:p>
            <a:pPr lvl="1"/>
            <a:r>
              <a:rPr lang="da-DK" smtClean="0"/>
              <a:t>skole og fagligt udvalg</a:t>
            </a:r>
          </a:p>
          <a:p>
            <a:pPr lvl="1"/>
            <a:r>
              <a:rPr lang="da-DK" smtClean="0"/>
              <a:t>skole og virksomhed</a:t>
            </a:r>
          </a:p>
          <a:p>
            <a:pPr lvl="1"/>
            <a:r>
              <a:rPr lang="da-DK" smtClean="0"/>
              <a:t>skole og elev</a:t>
            </a:r>
          </a:p>
          <a:p>
            <a:pPr lvl="1"/>
            <a:r>
              <a:rPr lang="da-DK" smtClean="0"/>
              <a:t>fagligt udvalg og virksomhed</a:t>
            </a:r>
          </a:p>
          <a:p>
            <a:pPr lvl="1"/>
            <a:r>
              <a:rPr lang="da-DK" smtClean="0"/>
              <a:t>fagligt udvalg og elev</a:t>
            </a:r>
          </a:p>
          <a:p>
            <a:endParaRPr lang="da-DK" smtClean="0"/>
          </a:p>
        </p:txBody>
      </p:sp>
      <p:sp>
        <p:nvSpPr>
          <p:cNvPr id="4" name="Pladsholder til sidefod 3"/>
          <p:cNvSpPr txBox="1">
            <a:spLocks noGrp="1"/>
          </p:cNvSpPr>
          <p:nvPr/>
        </p:nvSpPr>
        <p:spPr bwMode="auto">
          <a:xfrm>
            <a:off x="395288" y="6165850"/>
            <a:ext cx="5329237" cy="287338"/>
          </a:xfrm>
          <a:prstGeom prst="rect">
            <a:avLst/>
          </a:prstGeom>
          <a:solidFill>
            <a:schemeClr val="bg1"/>
          </a:solidFill>
          <a:ln>
            <a:miter lim="800000"/>
            <a:headEnd/>
            <a:tailEnd/>
          </a:ln>
        </p:spPr>
        <p:txBody>
          <a:bodyPr/>
          <a:lstStyle/>
          <a:p>
            <a:pPr>
              <a:defRPr/>
            </a:pPr>
            <a:endParaRPr lang="da-DK" sz="1200" b="1">
              <a:cs typeface="+mn-cs"/>
            </a:endParaRPr>
          </a:p>
        </p:txBody>
      </p:sp>
      <p:sp>
        <p:nvSpPr>
          <p:cNvPr id="5" name="Pladsholder til dato 4"/>
          <p:cNvSpPr txBox="1">
            <a:spLocks noGrp="1"/>
          </p:cNvSpPr>
          <p:nvPr/>
        </p:nvSpPr>
        <p:spPr bwMode="auto">
          <a:xfrm>
            <a:off x="395288" y="6389688"/>
            <a:ext cx="1223962" cy="207962"/>
          </a:xfrm>
          <a:prstGeom prst="rect">
            <a:avLst/>
          </a:prstGeom>
          <a:noFill/>
          <a:ln>
            <a:miter lim="800000"/>
            <a:headEnd/>
            <a:tailEnd/>
          </a:ln>
        </p:spPr>
        <p:txBody>
          <a:bodyPr/>
          <a:lstStyle/>
          <a:p>
            <a:pPr>
              <a:defRPr/>
            </a:pPr>
            <a:fld id="{07F4DC5A-C1E2-4D6C-A33D-7669341E1382}" type="datetime1">
              <a:rPr lang="da-DK" sz="900">
                <a:cs typeface="+mn-cs"/>
              </a:rPr>
              <a:pPr>
                <a:defRPr/>
              </a:pPr>
              <a:t>23-04-2012</a:t>
            </a:fld>
            <a:endParaRPr lang="da-DK" sz="900">
              <a:cs typeface="+mn-cs"/>
            </a:endParaRPr>
          </a:p>
        </p:txBody>
      </p:sp>
      <p:sp>
        <p:nvSpPr>
          <p:cNvPr id="6" name="Pladsholder til diasnummer 5"/>
          <p:cNvSpPr txBox="1">
            <a:spLocks noGrp="1"/>
          </p:cNvSpPr>
          <p:nvPr/>
        </p:nvSpPr>
        <p:spPr bwMode="auto">
          <a:xfrm>
            <a:off x="1619250" y="6386513"/>
            <a:ext cx="422275" cy="215900"/>
          </a:xfrm>
          <a:prstGeom prst="rect">
            <a:avLst/>
          </a:prstGeom>
          <a:noFill/>
          <a:ln>
            <a:miter lim="800000"/>
            <a:headEnd/>
            <a:tailEnd/>
          </a:ln>
        </p:spPr>
        <p:txBody>
          <a:bodyPr/>
          <a:lstStyle/>
          <a:p>
            <a:pPr algn="r">
              <a:defRPr/>
            </a:pPr>
            <a:fld id="{B446158A-59D6-4E4A-9F4E-F5EAA289B2A3}" type="slidenum">
              <a:rPr lang="da-DK" sz="900">
                <a:cs typeface="+mn-cs"/>
              </a:rPr>
              <a:pPr algn="r">
                <a:defRPr/>
              </a:pPr>
              <a:t>8</a:t>
            </a:fld>
            <a:endParaRPr lang="da-DK" sz="900">
              <a:cs typeface="+mn-cs"/>
            </a:endParaRPr>
          </a:p>
        </p:txBody>
      </p:sp>
    </p:spTree>
  </p:cSld>
  <p:clrMapOvr>
    <a:masterClrMapping/>
  </p:clrMapOvr>
  <p:transition>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p:cNvSpPr>
            <a:spLocks noGrp="1"/>
          </p:cNvSpPr>
          <p:nvPr>
            <p:ph type="title" idx="4294967295"/>
          </p:nvPr>
        </p:nvSpPr>
        <p:spPr/>
        <p:txBody>
          <a:bodyPr/>
          <a:lstStyle/>
          <a:p>
            <a:pPr eaLnBrk="1" hangingPunct="1"/>
            <a:r>
              <a:rPr lang="da-DK" smtClean="0"/>
              <a:t>Skole-initiativer</a:t>
            </a:r>
          </a:p>
        </p:txBody>
      </p:sp>
      <p:sp>
        <p:nvSpPr>
          <p:cNvPr id="26627" name="Pladsholder til indhold 2"/>
          <p:cNvSpPr>
            <a:spLocks noGrp="1"/>
          </p:cNvSpPr>
          <p:nvPr>
            <p:ph idx="4294967295"/>
          </p:nvPr>
        </p:nvSpPr>
        <p:spPr/>
        <p:txBody>
          <a:bodyPr/>
          <a:lstStyle/>
          <a:p>
            <a:endParaRPr lang="da-DK" smtClean="0"/>
          </a:p>
          <a:p>
            <a:r>
              <a:rPr lang="da-DK" smtClean="0"/>
              <a:t>Kig på alt, der i dag indebærer brug af papir.</a:t>
            </a:r>
          </a:p>
          <a:p>
            <a:endParaRPr lang="da-DK" smtClean="0"/>
          </a:p>
          <a:p>
            <a:r>
              <a:rPr lang="da-DK" smtClean="0"/>
              <a:t>Intern kommunikation, mellem</a:t>
            </a:r>
          </a:p>
          <a:p>
            <a:pPr lvl="1"/>
            <a:r>
              <a:rPr lang="da-DK" smtClean="0"/>
              <a:t>geografisk adskilte afdelinger af skolen</a:t>
            </a:r>
          </a:p>
          <a:p>
            <a:pPr lvl="1"/>
            <a:r>
              <a:rPr lang="da-DK" smtClean="0"/>
              <a:t>organisatorisk adskilte afdelinger af skolen, fx elev- og praktikadministration</a:t>
            </a:r>
          </a:p>
          <a:p>
            <a:pPr lvl="1"/>
            <a:r>
              <a:rPr lang="da-DK" smtClean="0"/>
              <a:t>faglige udvalg i et sekretariat</a:t>
            </a:r>
          </a:p>
          <a:p>
            <a:pPr lvl="1"/>
            <a:endParaRPr lang="da-DK" smtClean="0"/>
          </a:p>
          <a:p>
            <a:endParaRPr lang="da-DK" smtClean="0"/>
          </a:p>
        </p:txBody>
      </p:sp>
      <p:sp>
        <p:nvSpPr>
          <p:cNvPr id="4" name="Pladsholder til sidefod 3"/>
          <p:cNvSpPr txBox="1">
            <a:spLocks noGrp="1"/>
          </p:cNvSpPr>
          <p:nvPr/>
        </p:nvSpPr>
        <p:spPr bwMode="auto">
          <a:xfrm>
            <a:off x="395288" y="6165850"/>
            <a:ext cx="5329237" cy="287338"/>
          </a:xfrm>
          <a:prstGeom prst="rect">
            <a:avLst/>
          </a:prstGeom>
          <a:solidFill>
            <a:schemeClr val="bg1"/>
          </a:solidFill>
          <a:ln>
            <a:miter lim="800000"/>
            <a:headEnd/>
            <a:tailEnd/>
          </a:ln>
        </p:spPr>
        <p:txBody>
          <a:bodyPr/>
          <a:lstStyle/>
          <a:p>
            <a:pPr>
              <a:defRPr/>
            </a:pPr>
            <a:endParaRPr lang="da-DK" sz="1200" b="1">
              <a:cs typeface="+mn-cs"/>
            </a:endParaRPr>
          </a:p>
        </p:txBody>
      </p:sp>
      <p:sp>
        <p:nvSpPr>
          <p:cNvPr id="5" name="Pladsholder til dato 4"/>
          <p:cNvSpPr txBox="1">
            <a:spLocks noGrp="1"/>
          </p:cNvSpPr>
          <p:nvPr/>
        </p:nvSpPr>
        <p:spPr bwMode="auto">
          <a:xfrm>
            <a:off x="395288" y="6389688"/>
            <a:ext cx="1223962" cy="207962"/>
          </a:xfrm>
          <a:prstGeom prst="rect">
            <a:avLst/>
          </a:prstGeom>
          <a:noFill/>
          <a:ln>
            <a:miter lim="800000"/>
            <a:headEnd/>
            <a:tailEnd/>
          </a:ln>
        </p:spPr>
        <p:txBody>
          <a:bodyPr/>
          <a:lstStyle/>
          <a:p>
            <a:pPr>
              <a:defRPr/>
            </a:pPr>
            <a:fld id="{07F4DC5A-C1E2-4D6C-A33D-7669341E1382}" type="datetime1">
              <a:rPr lang="da-DK" sz="900">
                <a:cs typeface="+mn-cs"/>
              </a:rPr>
              <a:pPr>
                <a:defRPr/>
              </a:pPr>
              <a:t>23-04-2012</a:t>
            </a:fld>
            <a:endParaRPr lang="da-DK" sz="900">
              <a:cs typeface="+mn-cs"/>
            </a:endParaRPr>
          </a:p>
        </p:txBody>
      </p:sp>
      <p:sp>
        <p:nvSpPr>
          <p:cNvPr id="6" name="Pladsholder til diasnummer 5"/>
          <p:cNvSpPr txBox="1">
            <a:spLocks noGrp="1"/>
          </p:cNvSpPr>
          <p:nvPr/>
        </p:nvSpPr>
        <p:spPr bwMode="auto">
          <a:xfrm>
            <a:off x="1619250" y="6386513"/>
            <a:ext cx="422275" cy="215900"/>
          </a:xfrm>
          <a:prstGeom prst="rect">
            <a:avLst/>
          </a:prstGeom>
          <a:noFill/>
          <a:ln>
            <a:miter lim="800000"/>
            <a:headEnd/>
            <a:tailEnd/>
          </a:ln>
        </p:spPr>
        <p:txBody>
          <a:bodyPr/>
          <a:lstStyle/>
          <a:p>
            <a:pPr algn="r">
              <a:defRPr/>
            </a:pPr>
            <a:fld id="{00DF54AD-C6F7-4679-A3EC-6A2DF98B7EC1}" type="slidenum">
              <a:rPr lang="da-DK" sz="900">
                <a:cs typeface="+mn-cs"/>
              </a:rPr>
              <a:pPr algn="r">
                <a:defRPr/>
              </a:pPr>
              <a:t>9</a:t>
            </a:fld>
            <a:endParaRPr lang="da-DK" sz="900">
              <a:cs typeface="+mn-cs"/>
            </a:endParaRPr>
          </a:p>
        </p:txBody>
      </p:sp>
    </p:spTree>
  </p:cSld>
  <p:clrMapOvr>
    <a:masterClrMapping/>
  </p:clrMapOvr>
  <p:transition>
    <p:cut/>
  </p:transition>
  <p:timing>
    <p:tnLst>
      <p:par>
        <p:cTn id="1" dur="indefinite" restart="never" nodeType="tmRoot"/>
      </p:par>
    </p:tnLst>
  </p:timing>
</p:sld>
</file>

<file path=ppt/theme/theme1.xml><?xml version="1.0" encoding="utf-8"?>
<a:theme xmlns:a="http://schemas.openxmlformats.org/drawingml/2006/main" name="Administrative">
  <a:themeElements>
    <a:clrScheme name="uni-c standar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ni-c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ni-c standar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ni-c standar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ni-c standar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ni-c standar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ni-c standar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ni-c standar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ni-c standar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ni-c standar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ni-c standar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ni-c standar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ni-c standar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ni-c standar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Administrative</Template>
  <TotalTime>1941</TotalTime>
  <Words>527</Words>
  <Application>Microsoft Office PowerPoint</Application>
  <PresentationFormat>Skærmshow (4:3)</PresentationFormat>
  <Paragraphs>118</Paragraphs>
  <Slides>12</Slides>
  <Notes>1</Notes>
  <HiddenSlides>0</HiddenSlides>
  <MMClips>0</MMClips>
  <ScaleCrop>false</ScaleCrop>
  <HeadingPairs>
    <vt:vector size="4" baseType="variant">
      <vt:variant>
        <vt:lpstr>Tema</vt:lpstr>
      </vt:variant>
      <vt:variant>
        <vt:i4>1</vt:i4>
      </vt:variant>
      <vt:variant>
        <vt:lpstr>Diastitler</vt:lpstr>
      </vt:variant>
      <vt:variant>
        <vt:i4>12</vt:i4>
      </vt:variant>
    </vt:vector>
  </HeadingPairs>
  <TitlesOfParts>
    <vt:vector size="13" baseType="lpstr">
      <vt:lpstr>Administrative</vt:lpstr>
      <vt:lpstr>EASY-P Konference</vt:lpstr>
      <vt:lpstr>Formål med workshop</vt:lpstr>
      <vt:lpstr>Myndigheds-initiativ - AIT</vt:lpstr>
      <vt:lpstr>Myndigheds-initiativer: AIT og Efteruddannelse.dk</vt:lpstr>
      <vt:lpstr>Danske Erhvervsskoler</vt:lpstr>
      <vt:lpstr>Faglig udvalg</vt:lpstr>
      <vt:lpstr>Sammenhænge mellem UNI-C systemer</vt:lpstr>
      <vt:lpstr>Skole-initiativer</vt:lpstr>
      <vt:lpstr>Skole-initiativer</vt:lpstr>
      <vt:lpstr>Skole-initiativer</vt:lpstr>
      <vt:lpstr>Fremtid</vt:lpstr>
      <vt:lpstr>EASY-P og aftaleformularer, fremtid</vt:lpstr>
    </vt:vector>
  </TitlesOfParts>
  <Company>UNI-C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Systemadministratorkonference 2009</dc:title>
  <dc:creator>Henrik Mikkelsen</dc:creator>
  <cp:lastModifiedBy>Susanne Panduro</cp:lastModifiedBy>
  <cp:revision>47</cp:revision>
  <cp:lastPrinted>2012-04-23T11:05:02Z</cp:lastPrinted>
  <dcterms:created xsi:type="dcterms:W3CDTF">2009-11-15T18:31:08Z</dcterms:created>
  <dcterms:modified xsi:type="dcterms:W3CDTF">2012-04-23T11:07:20Z</dcterms:modified>
</cp:coreProperties>
</file>